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Lst>
  <p:notesMasterIdLst>
    <p:notesMasterId r:id="rId19"/>
  </p:notesMasterIdLst>
  <p:sldIdLst>
    <p:sldId id="2142535076" r:id="rId6"/>
    <p:sldId id="2147481202" r:id="rId7"/>
    <p:sldId id="2142534287" r:id="rId8"/>
    <p:sldId id="2147481203" r:id="rId9"/>
    <p:sldId id="2147481204" r:id="rId10"/>
    <p:sldId id="2147481206" r:id="rId11"/>
    <p:sldId id="2147481207" r:id="rId12"/>
    <p:sldId id="2147481208" r:id="rId13"/>
    <p:sldId id="2142535091" r:id="rId14"/>
    <p:sldId id="2142535093" r:id="rId15"/>
    <p:sldId id="2142535089" r:id="rId16"/>
    <p:sldId id="2142535090" r:id="rId17"/>
    <p:sldId id="214253507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0" autoAdjust="0"/>
    <p:restoredTop sz="94660"/>
  </p:normalViewPr>
  <p:slideViewPr>
    <p:cSldViewPr snapToGrid="0">
      <p:cViewPr varScale="1">
        <p:scale>
          <a:sx n="86" d="100"/>
          <a:sy n="86" d="100"/>
        </p:scale>
        <p:origin x="72" y="53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141C4E-FEF4-44F7-9E94-E83E5331CEB9}" type="datetimeFigureOut">
              <a:rPr lang="en-US" smtClean="0"/>
              <a:t>7/15/2024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E02D8-4671-4035-ACF5-6D2F5A71BE00}" type="slidenum">
              <a:rPr lang="en-US" smtClean="0"/>
              <a:t>‹#›</a:t>
            </a:fld>
            <a:endParaRPr lang="en-US"/>
          </a:p>
        </p:txBody>
      </p:sp>
    </p:spTree>
    <p:extLst>
      <p:ext uri="{BB962C8B-B14F-4D97-AF65-F5344CB8AC3E}">
        <p14:creationId xmlns:p14="http://schemas.microsoft.com/office/powerpoint/2010/main" val="2275444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3B69546-22BB-EB4C-AEA0-51BBE708AAF4}"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0807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2767e1b69ab_5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g2767e1b69ab_5_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IBM</a:t>
            </a:r>
            <a:r>
              <a:rPr lang="en-US" baseline="0"/>
              <a:t> Storage Ceph releasing NVMe over TCP is an exciting new addition to </a:t>
            </a:r>
            <a:r>
              <a:rPr lang="en-US" baseline="0" err="1"/>
              <a:t>Ceph’s</a:t>
            </a:r>
            <a:r>
              <a:rPr lang="en-US" baseline="0"/>
              <a:t> already stellar history as the “Linux of Storage”</a:t>
            </a:r>
          </a:p>
          <a:p>
            <a:pPr marL="0" lvl="0" indent="0" algn="l" rtl="0">
              <a:spcBef>
                <a:spcPts val="0"/>
              </a:spcBef>
              <a:spcAft>
                <a:spcPts val="0"/>
              </a:spcAft>
              <a:buNone/>
            </a:pPr>
            <a:r>
              <a:rPr lang="en-US" baseline="0"/>
              <a:t>- Leverage existing and reliable components of current RADOS block devices (RBDs) and RBD Images</a:t>
            </a:r>
          </a:p>
          <a:p>
            <a:pPr marL="0" lvl="0" indent="0" algn="l" rtl="0">
              <a:spcBef>
                <a:spcPts val="0"/>
              </a:spcBef>
              <a:spcAft>
                <a:spcPts val="0"/>
              </a:spcAft>
              <a:buNone/>
            </a:pPr>
            <a:r>
              <a:rPr lang="en-US" baseline="0"/>
              <a:t>- Utilize the power of new NVMe drives for performance, flexibility, durability and scale</a:t>
            </a:r>
          </a:p>
          <a:p>
            <a:pPr marL="0" lvl="0" indent="0" algn="l" rtl="0">
              <a:spcBef>
                <a:spcPts val="0"/>
              </a:spcBef>
              <a:spcAft>
                <a:spcPts val="0"/>
              </a:spcAft>
              <a:buNone/>
            </a:pPr>
            <a:r>
              <a:rPr lang="en-US" baseline="0"/>
              <a:t>- Create net-new NVMe over TCP gateway to access these block devices over modern, cost-effective data center networks</a:t>
            </a:r>
          </a:p>
          <a:p>
            <a:pPr marL="0" lvl="0" indent="0" algn="l" rtl="0">
              <a:spcBef>
                <a:spcPts val="0"/>
              </a:spcBef>
              <a:spcAft>
                <a:spcPts val="0"/>
              </a:spcAft>
              <a:buNone/>
            </a:pPr>
            <a:r>
              <a:rPr lang="en-US" baseline="0"/>
              <a:t>- Utilizing SPDK (Storage Performance Development Kit, started: Intel, 2013) to enable connectivity to new, highly scalable, high performing workloads from user space</a:t>
            </a:r>
            <a:endParaRPr/>
          </a:p>
        </p:txBody>
      </p:sp>
      <p:sp>
        <p:nvSpPr>
          <p:cNvPr id="557" name="Google Shape;557;g2767e1b69ab_5_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4</a:t>
            </a:fld>
            <a:endParaRPr/>
          </a:p>
        </p:txBody>
      </p:sp>
    </p:spTree>
    <p:extLst>
      <p:ext uri="{BB962C8B-B14F-4D97-AF65-F5344CB8AC3E}">
        <p14:creationId xmlns:p14="http://schemas.microsoft.com/office/powerpoint/2010/main" val="2601672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2767e1b69ab_5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g2767e1b69ab_5_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IBM</a:t>
            </a:r>
            <a:r>
              <a:rPr lang="en-US" baseline="0"/>
              <a:t> Storage Ceph releasing NVMe over TCP is an exciting new addition to </a:t>
            </a:r>
            <a:r>
              <a:rPr lang="en-US" baseline="0" err="1"/>
              <a:t>Ceph’s</a:t>
            </a:r>
            <a:r>
              <a:rPr lang="en-US" baseline="0"/>
              <a:t> already stellar history as the “Linux of Storage”</a:t>
            </a:r>
          </a:p>
          <a:p>
            <a:pPr marL="0" lvl="0" indent="0" algn="l" rtl="0">
              <a:spcBef>
                <a:spcPts val="0"/>
              </a:spcBef>
              <a:spcAft>
                <a:spcPts val="0"/>
              </a:spcAft>
              <a:buNone/>
            </a:pPr>
            <a:r>
              <a:rPr lang="en-US" baseline="0"/>
              <a:t>- Leverage existing and reliable components of current RADOS block devices (RBDs) and RBD Images</a:t>
            </a:r>
          </a:p>
          <a:p>
            <a:pPr marL="0" lvl="0" indent="0" algn="l" rtl="0">
              <a:spcBef>
                <a:spcPts val="0"/>
              </a:spcBef>
              <a:spcAft>
                <a:spcPts val="0"/>
              </a:spcAft>
              <a:buNone/>
            </a:pPr>
            <a:r>
              <a:rPr lang="en-US" baseline="0"/>
              <a:t>- Utilize the power of new NVMe drives for performance, flexibility, durability and scale</a:t>
            </a:r>
          </a:p>
          <a:p>
            <a:pPr marL="0" lvl="0" indent="0" algn="l" rtl="0">
              <a:spcBef>
                <a:spcPts val="0"/>
              </a:spcBef>
              <a:spcAft>
                <a:spcPts val="0"/>
              </a:spcAft>
              <a:buNone/>
            </a:pPr>
            <a:r>
              <a:rPr lang="en-US" baseline="0"/>
              <a:t>- Create net-new NVMe over TCP gateway to access these block devices over modern, cost-effective data center networks</a:t>
            </a:r>
          </a:p>
          <a:p>
            <a:pPr marL="0" lvl="0" indent="0" algn="l" rtl="0">
              <a:spcBef>
                <a:spcPts val="0"/>
              </a:spcBef>
              <a:spcAft>
                <a:spcPts val="0"/>
              </a:spcAft>
              <a:buNone/>
            </a:pPr>
            <a:r>
              <a:rPr lang="en-US" baseline="0"/>
              <a:t>- Utilizing SPDK (Storage Performance Development Kit, started: Intel, 2013) to enable connectivity to new, highly scalable, high performing workloads from user space</a:t>
            </a:r>
            <a:endParaRPr/>
          </a:p>
        </p:txBody>
      </p:sp>
      <p:sp>
        <p:nvSpPr>
          <p:cNvPr id="557" name="Google Shape;557;g2767e1b69ab_5_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5</a:t>
            </a:fld>
            <a:endParaRPr/>
          </a:p>
        </p:txBody>
      </p:sp>
    </p:spTree>
    <p:extLst>
      <p:ext uri="{BB962C8B-B14F-4D97-AF65-F5344CB8AC3E}">
        <p14:creationId xmlns:p14="http://schemas.microsoft.com/office/powerpoint/2010/main" val="4113829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2767e1b69ab_5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g2767e1b69ab_5_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IBM</a:t>
            </a:r>
            <a:r>
              <a:rPr lang="en-US" baseline="0"/>
              <a:t> Storage Ceph releasing NVMe over TCP is an exciting new addition to </a:t>
            </a:r>
            <a:r>
              <a:rPr lang="en-US" baseline="0" err="1"/>
              <a:t>Ceph’s</a:t>
            </a:r>
            <a:r>
              <a:rPr lang="en-US" baseline="0"/>
              <a:t> already stellar history as the “Linux of Storage”</a:t>
            </a:r>
          </a:p>
          <a:p>
            <a:pPr marL="0" lvl="0" indent="0" algn="l" rtl="0">
              <a:spcBef>
                <a:spcPts val="0"/>
              </a:spcBef>
              <a:spcAft>
                <a:spcPts val="0"/>
              </a:spcAft>
              <a:buNone/>
            </a:pPr>
            <a:r>
              <a:rPr lang="en-US" baseline="0"/>
              <a:t>- Leverage existing and reliable components of current RADOS block devices (RBDs) and RBD Images</a:t>
            </a:r>
          </a:p>
          <a:p>
            <a:pPr marL="0" lvl="0" indent="0" algn="l" rtl="0">
              <a:spcBef>
                <a:spcPts val="0"/>
              </a:spcBef>
              <a:spcAft>
                <a:spcPts val="0"/>
              </a:spcAft>
              <a:buNone/>
            </a:pPr>
            <a:r>
              <a:rPr lang="en-US" baseline="0"/>
              <a:t>- Utilize the power of new NVMe drives for performance, flexibility, durability and scale</a:t>
            </a:r>
          </a:p>
          <a:p>
            <a:pPr marL="0" lvl="0" indent="0" algn="l" rtl="0">
              <a:spcBef>
                <a:spcPts val="0"/>
              </a:spcBef>
              <a:spcAft>
                <a:spcPts val="0"/>
              </a:spcAft>
              <a:buNone/>
            </a:pPr>
            <a:r>
              <a:rPr lang="en-US" baseline="0"/>
              <a:t>- Create net-new NVMe over TCP gateway to access these block devices over modern, cost-effective data center networks</a:t>
            </a:r>
          </a:p>
          <a:p>
            <a:pPr marL="0" lvl="0" indent="0" algn="l" rtl="0">
              <a:spcBef>
                <a:spcPts val="0"/>
              </a:spcBef>
              <a:spcAft>
                <a:spcPts val="0"/>
              </a:spcAft>
              <a:buNone/>
            </a:pPr>
            <a:r>
              <a:rPr lang="en-US" baseline="0"/>
              <a:t>- Utilizing SPDK (Storage Performance Development Kit, started: Intel, 2013) to enable connectivity to new, highly scalable, high performing workloads from user space</a:t>
            </a:r>
            <a:endParaRPr/>
          </a:p>
        </p:txBody>
      </p:sp>
      <p:sp>
        <p:nvSpPr>
          <p:cNvPr id="557" name="Google Shape;557;g2767e1b69ab_5_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a:t>
            </a:fld>
            <a:endParaRPr/>
          </a:p>
        </p:txBody>
      </p:sp>
    </p:spTree>
    <p:extLst>
      <p:ext uri="{BB962C8B-B14F-4D97-AF65-F5344CB8AC3E}">
        <p14:creationId xmlns:p14="http://schemas.microsoft.com/office/powerpoint/2010/main" val="287524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2767e1b69ab_5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g2767e1b69ab_5_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IBM</a:t>
            </a:r>
            <a:r>
              <a:rPr lang="en-US" baseline="0"/>
              <a:t> Storage Ceph releasing NVMe over TCP is an exciting new addition to </a:t>
            </a:r>
            <a:r>
              <a:rPr lang="en-US" baseline="0" err="1"/>
              <a:t>Ceph’s</a:t>
            </a:r>
            <a:r>
              <a:rPr lang="en-US" baseline="0"/>
              <a:t> already stellar history as the “Linux of Storage”</a:t>
            </a:r>
          </a:p>
          <a:p>
            <a:pPr marL="0" lvl="0" indent="0" algn="l" rtl="0">
              <a:spcBef>
                <a:spcPts val="0"/>
              </a:spcBef>
              <a:spcAft>
                <a:spcPts val="0"/>
              </a:spcAft>
              <a:buNone/>
            </a:pPr>
            <a:r>
              <a:rPr lang="en-US" baseline="0"/>
              <a:t>- Leverage existing and reliable components of current RADOS block devices (RBDs) and RBD Images</a:t>
            </a:r>
          </a:p>
          <a:p>
            <a:pPr marL="0" lvl="0" indent="0" algn="l" rtl="0">
              <a:spcBef>
                <a:spcPts val="0"/>
              </a:spcBef>
              <a:spcAft>
                <a:spcPts val="0"/>
              </a:spcAft>
              <a:buNone/>
            </a:pPr>
            <a:r>
              <a:rPr lang="en-US" baseline="0"/>
              <a:t>- Utilize the power of new NVMe drives for performance, flexibility, durability and scale</a:t>
            </a:r>
          </a:p>
          <a:p>
            <a:pPr marL="0" lvl="0" indent="0" algn="l" rtl="0">
              <a:spcBef>
                <a:spcPts val="0"/>
              </a:spcBef>
              <a:spcAft>
                <a:spcPts val="0"/>
              </a:spcAft>
              <a:buNone/>
            </a:pPr>
            <a:r>
              <a:rPr lang="en-US" baseline="0"/>
              <a:t>- Create net-new NVMe over TCP gateway to access these block devices over modern, cost-effective data center networks</a:t>
            </a:r>
          </a:p>
          <a:p>
            <a:pPr marL="0" lvl="0" indent="0" algn="l" rtl="0">
              <a:spcBef>
                <a:spcPts val="0"/>
              </a:spcBef>
              <a:spcAft>
                <a:spcPts val="0"/>
              </a:spcAft>
              <a:buNone/>
            </a:pPr>
            <a:r>
              <a:rPr lang="en-US" baseline="0"/>
              <a:t>- Utilizing SPDK (Storage Performance Development Kit, started: Intel, 2013) to enable connectivity to new, highly scalable, high performing workloads from user space</a:t>
            </a:r>
            <a:endParaRPr/>
          </a:p>
        </p:txBody>
      </p:sp>
      <p:sp>
        <p:nvSpPr>
          <p:cNvPr id="557" name="Google Shape;557;g2767e1b69ab_5_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7</a:t>
            </a:fld>
            <a:endParaRPr/>
          </a:p>
        </p:txBody>
      </p:sp>
    </p:spTree>
    <p:extLst>
      <p:ext uri="{BB962C8B-B14F-4D97-AF65-F5344CB8AC3E}">
        <p14:creationId xmlns:p14="http://schemas.microsoft.com/office/powerpoint/2010/main" val="425962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2767e1b69ab_5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g2767e1b69ab_5_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IBM</a:t>
            </a:r>
            <a:r>
              <a:rPr lang="en-US" baseline="0"/>
              <a:t> Storage Ceph releasing NVMe over TCP is an exciting new addition to </a:t>
            </a:r>
            <a:r>
              <a:rPr lang="en-US" baseline="0" err="1"/>
              <a:t>Ceph’s</a:t>
            </a:r>
            <a:r>
              <a:rPr lang="en-US" baseline="0"/>
              <a:t> already stellar history as the “Linux of Storage”</a:t>
            </a:r>
          </a:p>
          <a:p>
            <a:pPr marL="0" lvl="0" indent="0" algn="l" rtl="0">
              <a:spcBef>
                <a:spcPts val="0"/>
              </a:spcBef>
              <a:spcAft>
                <a:spcPts val="0"/>
              </a:spcAft>
              <a:buNone/>
            </a:pPr>
            <a:r>
              <a:rPr lang="en-US" baseline="0"/>
              <a:t>- Leverage existing and reliable components of current RADOS block devices (RBDs) and RBD Images</a:t>
            </a:r>
          </a:p>
          <a:p>
            <a:pPr marL="0" lvl="0" indent="0" algn="l" rtl="0">
              <a:spcBef>
                <a:spcPts val="0"/>
              </a:spcBef>
              <a:spcAft>
                <a:spcPts val="0"/>
              </a:spcAft>
              <a:buNone/>
            </a:pPr>
            <a:r>
              <a:rPr lang="en-US" baseline="0"/>
              <a:t>- Utilize the power of new NVMe drives for performance, flexibility, durability and scale</a:t>
            </a:r>
          </a:p>
          <a:p>
            <a:pPr marL="0" lvl="0" indent="0" algn="l" rtl="0">
              <a:spcBef>
                <a:spcPts val="0"/>
              </a:spcBef>
              <a:spcAft>
                <a:spcPts val="0"/>
              </a:spcAft>
              <a:buNone/>
            </a:pPr>
            <a:r>
              <a:rPr lang="en-US" baseline="0"/>
              <a:t>- Create net-new NVMe over TCP gateway to access these block devices over modern, cost-effective data center networks</a:t>
            </a:r>
          </a:p>
          <a:p>
            <a:pPr marL="0" lvl="0" indent="0" algn="l" rtl="0">
              <a:spcBef>
                <a:spcPts val="0"/>
              </a:spcBef>
              <a:spcAft>
                <a:spcPts val="0"/>
              </a:spcAft>
              <a:buNone/>
            </a:pPr>
            <a:r>
              <a:rPr lang="en-US" baseline="0"/>
              <a:t>- Utilizing SPDK (Storage Performance Development Kit, started: Intel, 2013) to enable connectivity to new, highly scalable, high performing workloads from user space</a:t>
            </a:r>
            <a:endParaRPr/>
          </a:p>
        </p:txBody>
      </p:sp>
      <p:sp>
        <p:nvSpPr>
          <p:cNvPr id="557" name="Google Shape;557;g2767e1b69ab_5_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8</a:t>
            </a:fld>
            <a:endParaRPr/>
          </a:p>
        </p:txBody>
      </p:sp>
    </p:spTree>
    <p:extLst>
      <p:ext uri="{BB962C8B-B14F-4D97-AF65-F5344CB8AC3E}">
        <p14:creationId xmlns:p14="http://schemas.microsoft.com/office/powerpoint/2010/main" val="1657380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VMware storage market is mature and not a high growth market.</a:t>
            </a:r>
          </a:p>
          <a:p>
            <a:r>
              <a:rPr lang="en-US" b="0" i="0" u="none" strike="noStrike">
                <a:solidFill>
                  <a:srgbClr val="212121"/>
                </a:solidFill>
                <a:effectLst/>
                <a:latin typeface="Calibri" panose="020F0502020204030204" pitchFamily="34" charset="0"/>
              </a:rPr>
              <a:t>Dell-EMC Midrange, NetApp, Pure, HP are going to be top competitors in this space for </a:t>
            </a:r>
            <a:r>
              <a:rPr lang="en-US" b="0" i="0" u="none" strike="noStrike" err="1">
                <a:solidFill>
                  <a:srgbClr val="212121"/>
                </a:solidFill>
                <a:effectLst/>
                <a:latin typeface="Calibri" panose="020F0502020204030204" pitchFamily="34" charset="0"/>
              </a:rPr>
              <a:t>Ceph</a:t>
            </a:r>
            <a:r>
              <a:rPr lang="en-US" b="0" i="0" u="none" strike="noStrike">
                <a:solidFill>
                  <a:srgbClr val="212121"/>
                </a:solidFill>
                <a:effectLst/>
                <a:latin typeface="Calibri" panose="020F0502020204030204" pitchFamily="34" charset="0"/>
              </a:rPr>
              <a:t> apart from VMware (</a:t>
            </a:r>
            <a:r>
              <a:rPr lang="en-US" b="0" i="0" u="none" strike="noStrike" err="1">
                <a:solidFill>
                  <a:srgbClr val="212121"/>
                </a:solidFill>
                <a:effectLst/>
                <a:latin typeface="Calibri" panose="020F0502020204030204" pitchFamily="34" charset="0"/>
              </a:rPr>
              <a:t>vSAN</a:t>
            </a:r>
            <a:r>
              <a:rPr lang="en-US" b="0" i="0" u="none" strike="noStrike">
                <a:solidFill>
                  <a:srgbClr val="212121"/>
                </a:solidFill>
                <a:effectLst/>
                <a:latin typeface="Calibri" panose="020F0502020204030204" pitchFamily="34" charset="0"/>
              </a:rPr>
              <a:t>) itself .  They have over a decade presence in this market and established customer base.  They have full featured solutions for VMware Applications.  To compete with them does not only require substantial development resources but heavy direct marketing and channel marketing resources. </a:t>
            </a:r>
          </a:p>
          <a:p>
            <a:r>
              <a:rPr lang="en-US" b="0" i="0" u="none" strike="noStrike">
                <a:solidFill>
                  <a:srgbClr val="212121"/>
                </a:solidFill>
                <a:effectLst/>
                <a:latin typeface="Calibri" panose="020F0502020204030204" pitchFamily="34" charset="0"/>
              </a:rPr>
              <a:t>Our strategy is to provide market competitive </a:t>
            </a:r>
            <a:r>
              <a:rPr lang="en-US" b="0" i="0" u="none" strike="noStrike" err="1">
                <a:solidFill>
                  <a:srgbClr val="212121"/>
                </a:solidFill>
                <a:effectLst/>
                <a:latin typeface="Calibri" panose="020F0502020204030204" pitchFamily="34" charset="0"/>
              </a:rPr>
              <a:t>Vmware</a:t>
            </a:r>
            <a:r>
              <a:rPr lang="en-US" b="0" i="0" u="none" strike="noStrike">
                <a:solidFill>
                  <a:srgbClr val="212121"/>
                </a:solidFill>
                <a:effectLst/>
                <a:latin typeface="Calibri" panose="020F0502020204030204" pitchFamily="34" charset="0"/>
              </a:rPr>
              <a:t> solution, while differentiating with core </a:t>
            </a:r>
            <a:r>
              <a:rPr lang="en-US" b="0" i="0" u="none" strike="noStrike" err="1">
                <a:solidFill>
                  <a:srgbClr val="212121"/>
                </a:solidFill>
                <a:effectLst/>
                <a:latin typeface="Calibri" panose="020F0502020204030204" pitchFamily="34" charset="0"/>
              </a:rPr>
              <a:t>Ceph</a:t>
            </a:r>
            <a:r>
              <a:rPr lang="en-US" b="0" i="0" u="none" strike="noStrike">
                <a:solidFill>
                  <a:srgbClr val="212121"/>
                </a:solidFill>
                <a:effectLst/>
                <a:latin typeface="Calibri" panose="020F0502020204030204" pitchFamily="34" charset="0"/>
              </a:rPr>
              <a:t> strengths – UFOB, Container and Cloud Native App support.  This helps us to expand </a:t>
            </a:r>
            <a:r>
              <a:rPr lang="en-US" b="0" i="0" u="none" strike="noStrike" err="1">
                <a:solidFill>
                  <a:srgbClr val="212121"/>
                </a:solidFill>
                <a:effectLst/>
                <a:latin typeface="Calibri" panose="020F0502020204030204" pitchFamily="34" charset="0"/>
              </a:rPr>
              <a:t>Ceph</a:t>
            </a:r>
            <a:r>
              <a:rPr lang="en-US" b="0" i="0" u="none" strike="noStrike">
                <a:solidFill>
                  <a:srgbClr val="212121"/>
                </a:solidFill>
                <a:effectLst/>
                <a:latin typeface="Calibri" panose="020F0502020204030204" pitchFamily="34" charset="0"/>
              </a:rPr>
              <a:t> footprint within our existing customers, rather than trying to win new </a:t>
            </a:r>
            <a:r>
              <a:rPr lang="en-US" b="0" i="0" u="none" strike="noStrike" err="1">
                <a:solidFill>
                  <a:srgbClr val="212121"/>
                </a:solidFill>
                <a:effectLst/>
                <a:latin typeface="Calibri" panose="020F0502020204030204" pitchFamily="34" charset="0"/>
              </a:rPr>
              <a:t>Vmware</a:t>
            </a:r>
            <a:r>
              <a:rPr lang="en-US" b="0" i="0" u="none" strike="noStrike">
                <a:solidFill>
                  <a:srgbClr val="212121"/>
                </a:solidFill>
                <a:effectLst/>
                <a:latin typeface="Calibri" panose="020F0502020204030204" pitchFamily="34" charset="0"/>
              </a:rPr>
              <a:t> only customers.</a:t>
            </a:r>
          </a:p>
          <a:p>
            <a:r>
              <a:rPr lang="en-US" b="0" i="0" u="none" strike="noStrike">
                <a:solidFill>
                  <a:srgbClr val="212121"/>
                </a:solidFill>
                <a:effectLst/>
                <a:latin typeface="Calibri" panose="020F0502020204030204" pitchFamily="34" charset="0"/>
              </a:rPr>
              <a:t>Our challenge remains to deliver on the 2024 roadmap with all the competing priorities.</a:t>
            </a:r>
            <a:endParaRPr lang="en-US"/>
          </a:p>
        </p:txBody>
      </p:sp>
      <p:sp>
        <p:nvSpPr>
          <p:cNvPr id="4" name="Footer Placeholder 3"/>
          <p:cNvSpPr>
            <a:spLocks noGrp="1"/>
          </p:cNvSpPr>
          <p:nvPr>
            <p:ph type="ftr" sz="quarter" idx="4"/>
          </p:nvPr>
        </p:nvSpPr>
        <p:spPr/>
        <p:txBody>
          <a:bodyPr/>
          <a:lstStyle/>
          <a:p>
            <a:pPr>
              <a:defRPr/>
            </a:pPr>
            <a:r>
              <a:rPr lang="en-US"/>
              <a:t>© Copyright IBM Corporation 2016</a:t>
            </a:r>
          </a:p>
        </p:txBody>
      </p:sp>
      <p:sp>
        <p:nvSpPr>
          <p:cNvPr id="5" name="Slide Number Placeholder 4"/>
          <p:cNvSpPr>
            <a:spLocks noGrp="1"/>
          </p:cNvSpPr>
          <p:nvPr>
            <p:ph type="sldNum" sz="quarter" idx="5"/>
          </p:nvPr>
        </p:nvSpPr>
        <p:spPr/>
        <p:txBody>
          <a:bodyPr/>
          <a:lstStyle/>
          <a:p>
            <a:pPr>
              <a:defRPr/>
            </a:pPr>
            <a:fld id="{45275DD5-0764-482C-9A5A-1DB6DE378BB8}" type="slidenum">
              <a:rPr lang="en-US" smtClean="0"/>
              <a:pPr>
                <a:defRPr/>
              </a:pPr>
              <a:t>10</a:t>
            </a:fld>
            <a:endParaRPr lang="en-US"/>
          </a:p>
        </p:txBody>
      </p:sp>
    </p:spTree>
    <p:extLst>
      <p:ext uri="{BB962C8B-B14F-4D97-AF65-F5344CB8AC3E}">
        <p14:creationId xmlns:p14="http://schemas.microsoft.com/office/powerpoint/2010/main" val="1528857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F87A7-E278-95C9-5D6C-E1BA94E360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354B5C-1AF1-B381-92C0-93EFC32A29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820A4F6-6DBE-CD0E-6E72-D7ECDD3F27AF}"/>
              </a:ext>
            </a:extLst>
          </p:cNvPr>
          <p:cNvSpPr>
            <a:spLocks noGrp="1"/>
          </p:cNvSpPr>
          <p:nvPr>
            <p:ph type="dt" sz="half" idx="10"/>
          </p:nvPr>
        </p:nvSpPr>
        <p:spPr/>
        <p:txBody>
          <a:bodyPr/>
          <a:lstStyle/>
          <a:p>
            <a:fld id="{1857F908-FB1F-4164-A18D-FAAC352FC13A}" type="datetimeFigureOut">
              <a:rPr lang="en-US" smtClean="0"/>
              <a:t>7/15/2024</a:t>
            </a:fld>
            <a:endParaRPr lang="en-US"/>
          </a:p>
        </p:txBody>
      </p:sp>
      <p:sp>
        <p:nvSpPr>
          <p:cNvPr id="5" name="Footer Placeholder 4">
            <a:extLst>
              <a:ext uri="{FF2B5EF4-FFF2-40B4-BE49-F238E27FC236}">
                <a16:creationId xmlns:a16="http://schemas.microsoft.com/office/drawing/2014/main" id="{C21AA048-2047-B87E-8932-A80F550267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15CD79-2532-E821-3364-E20D5A8088BF}"/>
              </a:ext>
            </a:extLst>
          </p:cNvPr>
          <p:cNvSpPr>
            <a:spLocks noGrp="1"/>
          </p:cNvSpPr>
          <p:nvPr>
            <p:ph type="sldNum" sz="quarter" idx="12"/>
          </p:nvPr>
        </p:nvSpPr>
        <p:spPr/>
        <p:txBody>
          <a:bodyPr/>
          <a:lstStyle/>
          <a:p>
            <a:fld id="{130CEA48-4AA0-4E32-B42D-6EB89D152140}" type="slidenum">
              <a:rPr lang="en-US" smtClean="0"/>
              <a:t>‹#›</a:t>
            </a:fld>
            <a:endParaRPr lang="en-US"/>
          </a:p>
        </p:txBody>
      </p:sp>
    </p:spTree>
    <p:extLst>
      <p:ext uri="{BB962C8B-B14F-4D97-AF65-F5344CB8AC3E}">
        <p14:creationId xmlns:p14="http://schemas.microsoft.com/office/powerpoint/2010/main" val="952520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258A1-3355-1268-491B-A062CD64AA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C2F2A3-F088-353D-FAAE-CAC3923AEF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E3834B-7C1B-E2E7-74CF-E8AD5CC45968}"/>
              </a:ext>
            </a:extLst>
          </p:cNvPr>
          <p:cNvSpPr>
            <a:spLocks noGrp="1"/>
          </p:cNvSpPr>
          <p:nvPr>
            <p:ph type="dt" sz="half" idx="10"/>
          </p:nvPr>
        </p:nvSpPr>
        <p:spPr/>
        <p:txBody>
          <a:bodyPr/>
          <a:lstStyle/>
          <a:p>
            <a:fld id="{1857F908-FB1F-4164-A18D-FAAC352FC13A}" type="datetimeFigureOut">
              <a:rPr lang="en-US" smtClean="0"/>
              <a:t>7/15/2024</a:t>
            </a:fld>
            <a:endParaRPr lang="en-US"/>
          </a:p>
        </p:txBody>
      </p:sp>
      <p:sp>
        <p:nvSpPr>
          <p:cNvPr id="5" name="Footer Placeholder 4">
            <a:extLst>
              <a:ext uri="{FF2B5EF4-FFF2-40B4-BE49-F238E27FC236}">
                <a16:creationId xmlns:a16="http://schemas.microsoft.com/office/drawing/2014/main" id="{BFA24851-0EB9-50CC-7084-3C52213B5E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238C37-76B9-FD07-155E-282112F9B5D7}"/>
              </a:ext>
            </a:extLst>
          </p:cNvPr>
          <p:cNvSpPr>
            <a:spLocks noGrp="1"/>
          </p:cNvSpPr>
          <p:nvPr>
            <p:ph type="sldNum" sz="quarter" idx="12"/>
          </p:nvPr>
        </p:nvSpPr>
        <p:spPr/>
        <p:txBody>
          <a:bodyPr/>
          <a:lstStyle/>
          <a:p>
            <a:fld id="{130CEA48-4AA0-4E32-B42D-6EB89D152140}" type="slidenum">
              <a:rPr lang="en-US" smtClean="0"/>
              <a:t>‹#›</a:t>
            </a:fld>
            <a:endParaRPr lang="en-US"/>
          </a:p>
        </p:txBody>
      </p:sp>
    </p:spTree>
    <p:extLst>
      <p:ext uri="{BB962C8B-B14F-4D97-AF65-F5344CB8AC3E}">
        <p14:creationId xmlns:p14="http://schemas.microsoft.com/office/powerpoint/2010/main" val="2791283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687067-D42C-665D-4081-4F2ECEB0E3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55DF5E9-4D4D-66A1-FA0E-F62A667D97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556B27-44C2-D537-F18A-A866E5E944F2}"/>
              </a:ext>
            </a:extLst>
          </p:cNvPr>
          <p:cNvSpPr>
            <a:spLocks noGrp="1"/>
          </p:cNvSpPr>
          <p:nvPr>
            <p:ph type="dt" sz="half" idx="10"/>
          </p:nvPr>
        </p:nvSpPr>
        <p:spPr/>
        <p:txBody>
          <a:bodyPr/>
          <a:lstStyle/>
          <a:p>
            <a:fld id="{1857F908-FB1F-4164-A18D-FAAC352FC13A}" type="datetimeFigureOut">
              <a:rPr lang="en-US" smtClean="0"/>
              <a:t>7/15/2024</a:t>
            </a:fld>
            <a:endParaRPr lang="en-US"/>
          </a:p>
        </p:txBody>
      </p:sp>
      <p:sp>
        <p:nvSpPr>
          <p:cNvPr id="5" name="Footer Placeholder 4">
            <a:extLst>
              <a:ext uri="{FF2B5EF4-FFF2-40B4-BE49-F238E27FC236}">
                <a16:creationId xmlns:a16="http://schemas.microsoft.com/office/drawing/2014/main" id="{96092A65-F4FE-49FA-74BE-C90E75A00C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CE400A-AFAA-834C-E924-594AEB7FBE61}"/>
              </a:ext>
            </a:extLst>
          </p:cNvPr>
          <p:cNvSpPr>
            <a:spLocks noGrp="1"/>
          </p:cNvSpPr>
          <p:nvPr>
            <p:ph type="sldNum" sz="quarter" idx="12"/>
          </p:nvPr>
        </p:nvSpPr>
        <p:spPr/>
        <p:txBody>
          <a:bodyPr/>
          <a:lstStyle/>
          <a:p>
            <a:fld id="{130CEA48-4AA0-4E32-B42D-6EB89D152140}" type="slidenum">
              <a:rPr lang="en-US" smtClean="0"/>
              <a:t>‹#›</a:t>
            </a:fld>
            <a:endParaRPr lang="en-US"/>
          </a:p>
        </p:txBody>
      </p:sp>
    </p:spTree>
    <p:extLst>
      <p:ext uri="{BB962C8B-B14F-4D97-AF65-F5344CB8AC3E}">
        <p14:creationId xmlns:p14="http://schemas.microsoft.com/office/powerpoint/2010/main" val="2567863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ver, image 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5294B2E-D14F-AA48-8098-37C0747481A2}"/>
              </a:ext>
            </a:extLst>
          </p:cNvPr>
          <p:cNvPicPr>
            <a:picLocks noChangeAspect="1"/>
          </p:cNvPicPr>
          <p:nvPr/>
        </p:nvPicPr>
        <p:blipFill>
          <a:blip r:embed="rId2"/>
          <a:srcRect/>
          <a:stretch/>
        </p:blipFill>
        <p:spPr>
          <a:xfrm>
            <a:off x="6971" y="609"/>
            <a:ext cx="12178061" cy="6856779"/>
          </a:xfrm>
          <a:prstGeom prst="rect">
            <a:avLst/>
          </a:prstGeom>
        </p:spPr>
      </p:pic>
      <p:sp>
        <p:nvSpPr>
          <p:cNvPr id="2" name="Title"/>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Footer Placeholder"/>
          <p:cNvSpPr>
            <a:spLocks noGrp="1"/>
          </p:cNvSpPr>
          <p:nvPr>
            <p:ph type="ftr" sz="quarter" idx="10"/>
          </p:nvPr>
        </p:nvSpPr>
        <p:spPr/>
        <p:txBody>
          <a:bodyPr/>
          <a:lstStyle>
            <a:lvl1pPr>
              <a:defRPr>
                <a:solidFill>
                  <a:schemeClr val="tx1"/>
                </a:solidFill>
              </a:defRPr>
            </a:lvl1pPr>
          </a:lstStyle>
          <a:p>
            <a:r>
              <a:rPr lang="en-US"/>
              <a:t>Group Name / DOC ID / Month XX, 2022 / © 2022 IBM Corporation</a:t>
            </a:r>
          </a:p>
        </p:txBody>
      </p:sp>
      <p:pic>
        <p:nvPicPr>
          <p:cNvPr id="9" name="Picture">
            <a:extLst>
              <a:ext uri="{FF2B5EF4-FFF2-40B4-BE49-F238E27FC236}">
                <a16:creationId xmlns:a16="http://schemas.microsoft.com/office/drawing/2014/main" id="{2F8C8987-724F-6B47-A6B9-8E11DF00B812}"/>
              </a:ext>
            </a:extLst>
          </p:cNvPr>
          <p:cNvPicPr>
            <a:picLocks noChangeAspect="1"/>
          </p:cNvPicPr>
          <p:nvPr/>
        </p:nvPicPr>
        <p:blipFill>
          <a:blip r:embed="rId3"/>
          <a:srcRect/>
          <a:stretch/>
        </p:blipFill>
        <p:spPr>
          <a:xfrm>
            <a:off x="11191753" y="6273672"/>
            <a:ext cx="695449" cy="277477"/>
          </a:xfrm>
          <a:prstGeom prst="rect">
            <a:avLst/>
          </a:prstGeom>
        </p:spPr>
      </p:pic>
    </p:spTree>
    <p:extLst>
      <p:ext uri="{BB962C8B-B14F-4D97-AF65-F5344CB8AC3E}">
        <p14:creationId xmlns:p14="http://schemas.microsoft.com/office/powerpoint/2010/main" val="367559662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blank">
    <p:spTree>
      <p:nvGrpSpPr>
        <p:cNvPr id="1" name=""/>
        <p:cNvGrpSpPr/>
        <p:nvPr/>
      </p:nvGrpSpPr>
      <p:grpSpPr>
        <a:xfrm>
          <a:off x="0" y="0"/>
          <a:ext cx="0" cy="0"/>
          <a:chOff x="0" y="0"/>
          <a:chExt cx="0" cy="0"/>
        </a:xfrm>
      </p:grpSpPr>
      <p:sp>
        <p:nvSpPr>
          <p:cNvPr id="2" name="Title 1"/>
          <p:cNvSpPr>
            <a:spLocks noGrp="1"/>
          </p:cNvSpPr>
          <p:nvPr>
            <p:ph type="title"/>
          </p:nvPr>
        </p:nvSpPr>
        <p:spPr>
          <a:xfrm>
            <a:off x="304800" y="268224"/>
            <a:ext cx="5486400" cy="508000"/>
          </a:xfr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0097345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text (two columns, different text sizes)">
    <p:spTree>
      <p:nvGrpSpPr>
        <p:cNvPr id="1" name=""/>
        <p:cNvGrpSpPr/>
        <p:nvPr/>
      </p:nvGrpSpPr>
      <p:grpSpPr>
        <a:xfrm>
          <a:off x="0" y="0"/>
          <a:ext cx="0" cy="0"/>
          <a:chOff x="0" y="0"/>
          <a:chExt cx="0" cy="0"/>
        </a:xfrm>
      </p:grpSpPr>
      <p:sp>
        <p:nvSpPr>
          <p:cNvPr id="2" name="Title 1"/>
          <p:cNvSpPr>
            <a:spLocks noGrp="1"/>
          </p:cNvSpPr>
          <p:nvPr>
            <p:ph type="title"/>
          </p:nvPr>
        </p:nvSpPr>
        <p:spPr>
          <a:xfrm>
            <a:off x="304800" y="268224"/>
            <a:ext cx="5486400" cy="669544"/>
          </a:xfr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a:p>
        </p:txBody>
      </p:sp>
      <p:sp>
        <p:nvSpPr>
          <p:cNvPr id="4" name="Footer Placeholder 3"/>
          <p:cNvSpPr>
            <a:spLocks noGrp="1"/>
          </p:cNvSpPr>
          <p:nvPr>
            <p:ph type="ftr" sz="quarter" idx="11"/>
          </p:nvPr>
        </p:nvSpPr>
        <p:spPr/>
        <p:txBody>
          <a:bodyPr/>
          <a:lstStyle/>
          <a:p>
            <a:endParaRPr lang="en-US"/>
          </a:p>
        </p:txBody>
      </p:sp>
      <p:sp>
        <p:nvSpPr>
          <p:cNvPr id="6" name="Content Placeholder 5"/>
          <p:cNvSpPr>
            <a:spLocks noGrp="1"/>
          </p:cNvSpPr>
          <p:nvPr>
            <p:ph sz="quarter" idx="12"/>
          </p:nvPr>
        </p:nvSpPr>
        <p:spPr>
          <a:xfrm>
            <a:off x="304800" y="1327358"/>
            <a:ext cx="5486400" cy="4916809"/>
          </a:xfrm>
        </p:spPr>
        <p:txBody>
          <a:bodyPr/>
          <a:lstStyle>
            <a:lvl1pPr>
              <a:defRPr sz="3200"/>
            </a:lvl1pPr>
          </a:lstStyle>
          <a:p>
            <a:pPr lvl="0"/>
            <a:r>
              <a:rPr lang="en-US"/>
              <a:t>Click to edit Master text styles</a:t>
            </a:r>
          </a:p>
        </p:txBody>
      </p:sp>
      <p:sp>
        <p:nvSpPr>
          <p:cNvPr id="8" name="Content Placeholder 7"/>
          <p:cNvSpPr>
            <a:spLocks noGrp="1"/>
          </p:cNvSpPr>
          <p:nvPr>
            <p:ph sz="quarter" idx="13"/>
          </p:nvPr>
        </p:nvSpPr>
        <p:spPr>
          <a:xfrm>
            <a:off x="6400800" y="1488865"/>
            <a:ext cx="5486400" cy="4755303"/>
          </a:xfrm>
        </p:spPr>
        <p:txBody>
          <a:bodyPr/>
          <a:lstStyle>
            <a:lvl1pPr>
              <a:defRPr sz="1867"/>
            </a:lvl1pPr>
            <a:lvl2pPr>
              <a:defRPr sz="1867"/>
            </a:lvl2pPr>
            <a:lvl3pPr>
              <a:defRPr sz="1867"/>
            </a:lvl3pPr>
            <a:lvl4pPr>
              <a:defRPr sz="1867"/>
            </a:lvl4pPr>
            <a:lvl5pPr>
              <a:defRPr sz="18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78460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ver Slid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304800" y="6437376"/>
            <a:ext cx="8534400" cy="182880"/>
          </a:xfrm>
        </p:spPr>
        <p:txBody>
          <a:bodyPr/>
          <a:lstStyle>
            <a:lvl1pPr>
              <a:defRPr>
                <a:solidFill>
                  <a:schemeClr val="bg2"/>
                </a:solidFill>
              </a:defRPr>
            </a:lvl1pPr>
          </a:lstStyle>
          <a:p>
            <a:r>
              <a:rPr lang="en-US" dirty="0"/>
              <a:t>Cloud Integration Business – IBM Cloud and Cognitive Software  /  Feb.  6, 2020  /  © 2020 IBM Corporation – For Internal Use Only</a:t>
            </a:r>
          </a:p>
        </p:txBody>
      </p:sp>
      <p:sp>
        <p:nvSpPr>
          <p:cNvPr id="4" name="Title 3"/>
          <p:cNvSpPr>
            <a:spLocks noGrp="1"/>
          </p:cNvSpPr>
          <p:nvPr>
            <p:ph type="title"/>
          </p:nvPr>
        </p:nvSpPr>
        <p:spPr>
          <a:xfrm>
            <a:off x="304801" y="271709"/>
            <a:ext cx="5486401" cy="5972459"/>
          </a:xfrm>
        </p:spPr>
        <p:txBody>
          <a:bodyPr/>
          <a:lstStyle>
            <a:lvl1pPr>
              <a:lnSpc>
                <a:spcPct val="90000"/>
              </a:lnSpc>
              <a:defRPr sz="3199" b="0">
                <a:solidFill>
                  <a:schemeClr val="bg2"/>
                </a:solidFill>
              </a:defRPr>
            </a:lvl1pPr>
          </a:lstStyle>
          <a:p>
            <a:r>
              <a:rPr lang="en-US" dirty="0"/>
              <a:t>Click to edit Master title style</a:t>
            </a:r>
          </a:p>
        </p:txBody>
      </p:sp>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91749" y="321734"/>
            <a:ext cx="695452" cy="281940"/>
          </a:xfrm>
          <a:prstGeom prst="rect">
            <a:avLst/>
          </a:prstGeom>
        </p:spPr>
      </p:pic>
      <p:pic>
        <p:nvPicPr>
          <p:cNvPr id="7" name="Picture 6"/>
          <p:cNvPicPr>
            <a:picLocks noChangeAspect="1"/>
          </p:cNvPicPr>
          <p:nvPr userDrawn="1"/>
        </p:nvPicPr>
        <p:blipFill rotWithShape="1">
          <a:blip r:embed="rId3">
            <a:extLst>
              <a:ext uri="{28A0092B-C50C-407E-A947-70E740481C1C}">
                <a14:useLocalDpi xmlns:a14="http://schemas.microsoft.com/office/drawing/2010/main" val="0"/>
              </a:ext>
            </a:extLst>
          </a:blip>
          <a:srcRect l="15132" t="30197" r="15583" b="32340"/>
          <a:stretch/>
        </p:blipFill>
        <p:spPr>
          <a:xfrm>
            <a:off x="9880997" y="6139910"/>
            <a:ext cx="2098804" cy="531956"/>
          </a:xfrm>
          <a:prstGeom prst="rect">
            <a:avLst/>
          </a:prstGeom>
        </p:spPr>
      </p:pic>
      <p:pic>
        <p:nvPicPr>
          <p:cNvPr id="8" name="Picture 7"/>
          <p:cNvPicPr>
            <a:picLocks noChangeAspect="1"/>
          </p:cNvPicPr>
          <p:nvPr userDrawn="1"/>
        </p:nvPicPr>
        <p:blipFill rotWithShape="1">
          <a:blip r:embed="rId4">
            <a:extLst>
              <a:ext uri="{28A0092B-C50C-407E-A947-70E740481C1C}">
                <a14:useLocalDpi xmlns:a14="http://schemas.microsoft.com/office/drawing/2010/main" val="0"/>
              </a:ext>
            </a:extLst>
          </a:blip>
          <a:srcRect l="18001" t="20400" r="17675" b="20719"/>
          <a:stretch/>
        </p:blipFill>
        <p:spPr>
          <a:xfrm>
            <a:off x="5956299" y="540364"/>
            <a:ext cx="5729895" cy="4916867"/>
          </a:xfrm>
          <a:prstGeom prst="rect">
            <a:avLst/>
          </a:prstGeom>
        </p:spPr>
      </p:pic>
    </p:spTree>
    <p:extLst>
      <p:ext uri="{BB962C8B-B14F-4D97-AF65-F5344CB8AC3E}">
        <p14:creationId xmlns:p14="http://schemas.microsoft.com/office/powerpoint/2010/main" val="3776960489"/>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ivide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a:solidFill>
                  <a:schemeClr val="bg2"/>
                </a:solidFill>
              </a:defRPr>
            </a:lvl1pPr>
          </a:lstStyle>
          <a:p>
            <a:r>
              <a:rPr lang="en-US" dirty="0"/>
              <a:t>Cloud Integration Business – IBM Cloud and Cognitive Software  /  Feb.  6, 2020  /  © 2020 IBM Corporation – For Internal Use Only</a:t>
            </a:r>
          </a:p>
        </p:txBody>
      </p:sp>
      <p:sp>
        <p:nvSpPr>
          <p:cNvPr id="4" name="Slide Number Placeholder 3"/>
          <p:cNvSpPr>
            <a:spLocks noGrp="1"/>
          </p:cNvSpPr>
          <p:nvPr>
            <p:ph type="sldNum" sz="quarter" idx="11"/>
          </p:nvPr>
        </p:nvSpPr>
        <p:spPr/>
        <p:txBody>
          <a:bodyPr/>
          <a:lstStyle>
            <a:lvl1pPr>
              <a:defRPr>
                <a:solidFill>
                  <a:schemeClr val="bg2"/>
                </a:solidFill>
              </a:defRPr>
            </a:lvl1pPr>
          </a:lstStyle>
          <a:p>
            <a:fld id="{D0BE6F14-FF48-0F4F-A8AA-2E3F25371E4A}" type="slidenum">
              <a:rPr lang="en-US" smtClean="0"/>
              <a:pPr/>
              <a:t>‹#›</a:t>
            </a:fld>
            <a:endParaRPr lang="en-US" dirty="0"/>
          </a:p>
        </p:txBody>
      </p:sp>
      <p:sp>
        <p:nvSpPr>
          <p:cNvPr id="5" name="Title 4"/>
          <p:cNvSpPr>
            <a:spLocks noGrp="1"/>
          </p:cNvSpPr>
          <p:nvPr>
            <p:ph type="title"/>
          </p:nvPr>
        </p:nvSpPr>
        <p:spPr>
          <a:xfrm>
            <a:off x="304800" y="268225"/>
            <a:ext cx="5486400" cy="5991669"/>
          </a:xfrm>
        </p:spPr>
        <p:txBody>
          <a:bodyPr/>
          <a:lstStyle>
            <a:lvl1pPr>
              <a:lnSpc>
                <a:spcPct val="90000"/>
              </a:lnSpc>
              <a:defRPr>
                <a:solidFill>
                  <a:schemeClr val="bg2"/>
                </a:solidFill>
              </a:defRPr>
            </a:lvl1pPr>
          </a:lstStyle>
          <a:p>
            <a:r>
              <a:rPr lang="en-US" dirty="0"/>
              <a:t>Click to edit Master title style</a:t>
            </a:r>
          </a:p>
        </p:txBody>
      </p:sp>
    </p:spTree>
    <p:extLst>
      <p:ext uri="{BB962C8B-B14F-4D97-AF65-F5344CB8AC3E}">
        <p14:creationId xmlns:p14="http://schemas.microsoft.com/office/powerpoint/2010/main" val="277689915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with page contents)">
    <p:spTree>
      <p:nvGrpSpPr>
        <p:cNvPr id="1" name=""/>
        <p:cNvGrpSpPr/>
        <p:nvPr/>
      </p:nvGrpSpPr>
      <p:grpSpPr>
        <a:xfrm>
          <a:off x="0" y="0"/>
          <a:ext cx="0" cy="0"/>
          <a:chOff x="0" y="0"/>
          <a:chExt cx="0" cy="0"/>
        </a:xfrm>
      </p:grpSpPr>
      <p:sp>
        <p:nvSpPr>
          <p:cNvPr id="2" name="Title 1"/>
          <p:cNvSpPr>
            <a:spLocks noGrp="1"/>
          </p:cNvSpPr>
          <p:nvPr>
            <p:ph type="title"/>
          </p:nvPr>
        </p:nvSpPr>
        <p:spPr>
          <a:xfrm>
            <a:off x="304800" y="268224"/>
            <a:ext cx="5486400" cy="1140968"/>
          </a:xfrm>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6" name="Text Placeholder 5"/>
          <p:cNvSpPr>
            <a:spLocks noGrp="1"/>
          </p:cNvSpPr>
          <p:nvPr>
            <p:ph type="body" sz="quarter" idx="12"/>
          </p:nvPr>
        </p:nvSpPr>
        <p:spPr>
          <a:xfrm>
            <a:off x="304800" y="1498600"/>
            <a:ext cx="5486400" cy="4779264"/>
          </a:xfrm>
        </p:spPr>
        <p:txBody>
          <a:bodyPr/>
          <a:lstStyle>
            <a:lvl1pPr marL="0" indent="0">
              <a:spcBef>
                <a:spcPts val="0"/>
              </a:spcBef>
              <a:tabLst>
                <a:tab pos="5252384" algn="dec"/>
              </a:tabLst>
              <a:defRPr/>
            </a:lvl1pPr>
            <a:lvl2pPr marL="230666" indent="-230666">
              <a:spcBef>
                <a:spcPts val="0"/>
              </a:spcBef>
              <a:tabLst/>
              <a:defRPr/>
            </a:lvl2pPr>
            <a:lvl3pPr>
              <a:spcBef>
                <a:spcPts val="0"/>
              </a:spcBef>
              <a:defRPr/>
            </a:lvl3pPr>
            <a:lvl4pPr>
              <a:spcBef>
                <a:spcPts val="0"/>
              </a:spcBef>
              <a:defRPr/>
            </a:lvl4pPr>
            <a:lvl5pPr>
              <a:spcBef>
                <a:spcPts val="0"/>
              </a:spcBef>
              <a:defRPr/>
            </a:lvl5pPr>
          </a:lstStyle>
          <a:p>
            <a:pPr marL="0" marR="0" lvl="0" indent="0" algn="l" defTabSz="609463" rtl="0" eaLnBrk="1" fontAlgn="auto" latinLnBrk="0" hangingPunct="1">
              <a:lnSpc>
                <a:spcPct val="100000"/>
              </a:lnSpc>
              <a:spcBef>
                <a:spcPts val="0"/>
              </a:spcBef>
              <a:spcAft>
                <a:spcPts val="0"/>
              </a:spcAft>
              <a:buClrTx/>
              <a:buSzTx/>
              <a:buFont typeface="Arial"/>
              <a:buNone/>
              <a:tabLst>
                <a:tab pos="5363273" algn="r"/>
              </a:tabLst>
              <a:defRPr/>
            </a:pPr>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3"/>
          </p:nvPr>
        </p:nvSpPr>
        <p:spPr>
          <a:xfrm>
            <a:off x="6400800" y="1498600"/>
            <a:ext cx="5486400" cy="4779264"/>
          </a:xfrm>
        </p:spPr>
        <p:txBody>
          <a:bodyPr/>
          <a:lstStyle>
            <a:lvl1pPr marL="0" indent="0">
              <a:spcBef>
                <a:spcPts val="0"/>
              </a:spcBef>
              <a:tabLst>
                <a:tab pos="5252384" algn="dec"/>
              </a:tabLst>
              <a:defRPr/>
            </a:lvl1pPr>
            <a:lvl2pPr>
              <a:spcBef>
                <a:spcPts val="0"/>
              </a:spcBef>
              <a:defRPr/>
            </a:lvl2pPr>
            <a:lvl3pPr>
              <a:spcBef>
                <a:spcPts val="0"/>
              </a:spcBef>
              <a:defRPr/>
            </a:lvl3pPr>
            <a:lvl4pPr>
              <a:spcBef>
                <a:spcPts val="0"/>
              </a:spcBef>
              <a:defRPr/>
            </a:lvl4pPr>
            <a:lvl5pPr>
              <a:spcBef>
                <a:spcPts val="0"/>
              </a:spcBef>
              <a:defRPr/>
            </a:lvl5pPr>
          </a:lstStyle>
          <a:p>
            <a:pPr marL="0" marR="0" lvl="0" indent="0" algn="l" defTabSz="609463" rtl="0" eaLnBrk="1" fontAlgn="auto" latinLnBrk="0" hangingPunct="1">
              <a:lnSpc>
                <a:spcPct val="100000"/>
              </a:lnSpc>
              <a:spcBef>
                <a:spcPts val="1467"/>
              </a:spcBef>
              <a:spcAft>
                <a:spcPts val="0"/>
              </a:spcAft>
              <a:buClrTx/>
              <a:buSzTx/>
              <a:buFont typeface="Arial"/>
              <a:buNone/>
              <a:tabLst>
                <a:tab pos="5363273" algn="r"/>
              </a:tabLst>
              <a:defRPr/>
            </a:pPr>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39073155"/>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act, number">
    <p:spTree>
      <p:nvGrpSpPr>
        <p:cNvPr id="1" name=""/>
        <p:cNvGrpSpPr/>
        <p:nvPr/>
      </p:nvGrpSpPr>
      <p:grpSpPr>
        <a:xfrm>
          <a:off x="0" y="0"/>
          <a:ext cx="0" cy="0"/>
          <a:chOff x="0" y="0"/>
          <a:chExt cx="0" cy="0"/>
        </a:xfrm>
      </p:grpSpPr>
      <p:sp>
        <p:nvSpPr>
          <p:cNvPr id="2" name="Title 1"/>
          <p:cNvSpPr>
            <a:spLocks noGrp="1"/>
          </p:cNvSpPr>
          <p:nvPr>
            <p:ph type="title"/>
          </p:nvPr>
        </p:nvSpPr>
        <p:spPr>
          <a:xfrm>
            <a:off x="304800" y="280418"/>
            <a:ext cx="5486400" cy="1338409"/>
          </a:xfrm>
        </p:spPr>
        <p:txBody>
          <a:bodyPr/>
          <a:lstStyle>
            <a:lvl1pPr>
              <a:defRPr sz="2133">
                <a:solidFill>
                  <a:schemeClr val="bg2"/>
                </a:solidFill>
              </a:defRPr>
            </a:lvl1pPr>
          </a:lstStyle>
          <a:p>
            <a:r>
              <a:rPr lang="en-US" dirty="0"/>
              <a:t>Click to edit Master title style</a:t>
            </a:r>
          </a:p>
        </p:txBody>
      </p:sp>
      <p:sp>
        <p:nvSpPr>
          <p:cNvPr id="3" name="Slide Number Placeholder 2"/>
          <p:cNvSpPr>
            <a:spLocks noGrp="1"/>
          </p:cNvSpPr>
          <p:nvPr>
            <p:ph type="sldNum" sz="quarter" idx="10"/>
          </p:nvPr>
        </p:nvSpPr>
        <p:spPr/>
        <p:txBody>
          <a:bodyPr/>
          <a:lstStyle>
            <a:lvl1pPr>
              <a:defRPr>
                <a:solidFill>
                  <a:schemeClr val="bg2"/>
                </a:solidFill>
              </a:defRPr>
            </a:lvl1p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lvl1pPr>
              <a:defRPr>
                <a:solidFill>
                  <a:schemeClr val="bg2"/>
                </a:solidFill>
              </a:defRPr>
            </a:lvl1pPr>
          </a:lstStyle>
          <a:p>
            <a:r>
              <a:rPr lang="en-US" dirty="0"/>
              <a:t>Cloud Integration Business – IBM Cloud and Cognitive Software  /  Feb.  6, 2020  /  © 2020 IBM Corporation – For Internal Use Only</a:t>
            </a:r>
          </a:p>
        </p:txBody>
      </p:sp>
      <p:sp>
        <p:nvSpPr>
          <p:cNvPr id="8" name="Text Placeholder 7"/>
          <p:cNvSpPr>
            <a:spLocks noGrp="1"/>
          </p:cNvSpPr>
          <p:nvPr>
            <p:ph type="body" sz="quarter" idx="12"/>
          </p:nvPr>
        </p:nvSpPr>
        <p:spPr>
          <a:xfrm>
            <a:off x="304800" y="2015407"/>
            <a:ext cx="5486400" cy="4145280"/>
          </a:xfrm>
        </p:spPr>
        <p:txBody>
          <a:bodyPr/>
          <a:lstStyle>
            <a:lvl1pPr>
              <a:lnSpc>
                <a:spcPct val="90000"/>
              </a:lnSpc>
              <a:spcBef>
                <a:spcPts val="0"/>
              </a:spcBef>
              <a:defRPr sz="6399" b="1" baseline="0">
                <a:solidFill>
                  <a:schemeClr val="bg2"/>
                </a:solidFill>
              </a:defRPr>
            </a:lvl1pPr>
          </a:lstStyle>
          <a:p>
            <a:pPr lvl="0"/>
            <a:r>
              <a:rPr lang="en-US" dirty="0"/>
              <a:t>Click to edit Master text styles</a:t>
            </a:r>
          </a:p>
        </p:txBody>
      </p:sp>
    </p:spTree>
    <p:extLst>
      <p:ext uri="{BB962C8B-B14F-4D97-AF65-F5344CB8AC3E}">
        <p14:creationId xmlns:p14="http://schemas.microsoft.com/office/powerpoint/2010/main" val="533441099"/>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act, number, half-image (bleeds)">
    <p:spTree>
      <p:nvGrpSpPr>
        <p:cNvPr id="1" name=""/>
        <p:cNvGrpSpPr/>
        <p:nvPr/>
      </p:nvGrpSpPr>
      <p:grpSpPr>
        <a:xfrm>
          <a:off x="0" y="0"/>
          <a:ext cx="0" cy="0"/>
          <a:chOff x="0" y="0"/>
          <a:chExt cx="0" cy="0"/>
        </a:xfrm>
      </p:grpSpPr>
      <p:sp>
        <p:nvSpPr>
          <p:cNvPr id="2" name="Title 1"/>
          <p:cNvSpPr>
            <a:spLocks noGrp="1"/>
          </p:cNvSpPr>
          <p:nvPr>
            <p:ph type="title"/>
          </p:nvPr>
        </p:nvSpPr>
        <p:spPr>
          <a:xfrm>
            <a:off x="304800" y="280418"/>
            <a:ext cx="5486400" cy="1338409"/>
          </a:xfrm>
        </p:spPr>
        <p:txBody>
          <a:bodyPr/>
          <a:lstStyle>
            <a:lvl1pPr>
              <a:defRPr sz="2133">
                <a:solidFill>
                  <a:schemeClr val="bg2"/>
                </a:solidFill>
              </a:defRPr>
            </a:lvl1pPr>
          </a:lstStyle>
          <a:p>
            <a:r>
              <a:rPr lang="en-US" dirty="0"/>
              <a:t>Click to edit Master title style</a:t>
            </a:r>
          </a:p>
        </p:txBody>
      </p:sp>
      <p:sp>
        <p:nvSpPr>
          <p:cNvPr id="3" name="Slide Number Placeholder 2"/>
          <p:cNvSpPr>
            <a:spLocks noGrp="1"/>
          </p:cNvSpPr>
          <p:nvPr>
            <p:ph type="sldNum" sz="quarter" idx="10"/>
          </p:nvPr>
        </p:nvSpPr>
        <p:spPr/>
        <p:txBody>
          <a:bodyPr/>
          <a:lstStyle>
            <a:lvl1pPr>
              <a:defRPr>
                <a:solidFill>
                  <a:schemeClr val="bg2"/>
                </a:solidFill>
              </a:defRPr>
            </a:lvl1p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lvl1pPr>
              <a:defRPr>
                <a:solidFill>
                  <a:schemeClr val="bg2"/>
                </a:solidFill>
              </a:defRPr>
            </a:lvl1pPr>
          </a:lstStyle>
          <a:p>
            <a:r>
              <a:rPr lang="en-US" dirty="0"/>
              <a:t>Cloud Integration Business – IBM Cloud and Cognitive Software  /  Feb.  6, 2020  /  © 2020 IBM Corporation – For Internal Use Only</a:t>
            </a:r>
          </a:p>
        </p:txBody>
      </p:sp>
      <p:sp>
        <p:nvSpPr>
          <p:cNvPr id="8" name="Text Placeholder 7"/>
          <p:cNvSpPr>
            <a:spLocks noGrp="1"/>
          </p:cNvSpPr>
          <p:nvPr>
            <p:ph type="body" sz="quarter" idx="12"/>
          </p:nvPr>
        </p:nvSpPr>
        <p:spPr>
          <a:xfrm>
            <a:off x="304800" y="2015407"/>
            <a:ext cx="5486400" cy="4145280"/>
          </a:xfrm>
        </p:spPr>
        <p:txBody>
          <a:bodyPr/>
          <a:lstStyle>
            <a:lvl1pPr>
              <a:lnSpc>
                <a:spcPct val="90000"/>
              </a:lnSpc>
              <a:spcBef>
                <a:spcPts val="0"/>
              </a:spcBef>
              <a:defRPr sz="12797" b="1" baseline="0">
                <a:solidFill>
                  <a:schemeClr val="bg2"/>
                </a:solidFill>
              </a:defRPr>
            </a:lvl1pPr>
          </a:lstStyle>
          <a:p>
            <a:pPr lvl="0"/>
            <a:r>
              <a:rPr lang="en-US"/>
              <a:t>Click to edit Master text styles</a:t>
            </a:r>
          </a:p>
        </p:txBody>
      </p:sp>
      <p:sp>
        <p:nvSpPr>
          <p:cNvPr id="6" name="Picture Placeholder 5"/>
          <p:cNvSpPr>
            <a:spLocks noGrp="1"/>
          </p:cNvSpPr>
          <p:nvPr>
            <p:ph type="pic" sz="quarter" idx="13"/>
          </p:nvPr>
        </p:nvSpPr>
        <p:spPr>
          <a:xfrm>
            <a:off x="6096000" y="0"/>
            <a:ext cx="6096000" cy="6858000"/>
          </a:xfrm>
        </p:spPr>
        <p:txBody>
          <a:bodyPr/>
          <a:lstStyle>
            <a:lvl1pPr>
              <a:defRPr>
                <a:solidFill>
                  <a:schemeClr val="bg2"/>
                </a:solidFill>
              </a:defRPr>
            </a:lvl1pPr>
          </a:lstStyle>
          <a:p>
            <a:r>
              <a:rPr lang="en-US" dirty="0"/>
              <a:t>Drag picture to placeholder or click icon to add</a:t>
            </a:r>
          </a:p>
        </p:txBody>
      </p:sp>
    </p:spTree>
    <p:extLst>
      <p:ext uri="{BB962C8B-B14F-4D97-AF65-F5344CB8AC3E}">
        <p14:creationId xmlns:p14="http://schemas.microsoft.com/office/powerpoint/2010/main" val="54676793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FA7C5-69D1-AC4D-865C-82E6586261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3D4C5F-BDA2-1DA1-92C8-B8FFB06F5E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FCBDCA-4BB1-D256-FD75-EEEE14EBA720}"/>
              </a:ext>
            </a:extLst>
          </p:cNvPr>
          <p:cNvSpPr>
            <a:spLocks noGrp="1"/>
          </p:cNvSpPr>
          <p:nvPr>
            <p:ph type="dt" sz="half" idx="10"/>
          </p:nvPr>
        </p:nvSpPr>
        <p:spPr/>
        <p:txBody>
          <a:bodyPr/>
          <a:lstStyle/>
          <a:p>
            <a:fld id="{1857F908-FB1F-4164-A18D-FAAC352FC13A}" type="datetimeFigureOut">
              <a:rPr lang="en-US" smtClean="0"/>
              <a:t>7/15/2024</a:t>
            </a:fld>
            <a:endParaRPr lang="en-US"/>
          </a:p>
        </p:txBody>
      </p:sp>
      <p:sp>
        <p:nvSpPr>
          <p:cNvPr id="5" name="Footer Placeholder 4">
            <a:extLst>
              <a:ext uri="{FF2B5EF4-FFF2-40B4-BE49-F238E27FC236}">
                <a16:creationId xmlns:a16="http://schemas.microsoft.com/office/drawing/2014/main" id="{BDD6FBB0-A786-C240-B203-018390EFDF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1EBD40-6FA1-3EB9-94C0-16B63D5BDFE2}"/>
              </a:ext>
            </a:extLst>
          </p:cNvPr>
          <p:cNvSpPr>
            <a:spLocks noGrp="1"/>
          </p:cNvSpPr>
          <p:nvPr>
            <p:ph type="sldNum" sz="quarter" idx="12"/>
          </p:nvPr>
        </p:nvSpPr>
        <p:spPr/>
        <p:txBody>
          <a:bodyPr/>
          <a:lstStyle/>
          <a:p>
            <a:fld id="{130CEA48-4AA0-4E32-B42D-6EB89D152140}" type="slidenum">
              <a:rPr lang="en-US" smtClean="0"/>
              <a:t>‹#›</a:t>
            </a:fld>
            <a:endParaRPr lang="en-US"/>
          </a:p>
        </p:txBody>
      </p:sp>
    </p:spTree>
    <p:extLst>
      <p:ext uri="{BB962C8B-B14F-4D97-AF65-F5344CB8AC3E}">
        <p14:creationId xmlns:p14="http://schemas.microsoft.com/office/powerpoint/2010/main" val="40383707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ig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353570"/>
            <a:ext cx="11582400" cy="5964767"/>
          </a:xfrm>
        </p:spPr>
        <p:txBody>
          <a:bodyPr/>
          <a:lstStyle>
            <a:lvl1pPr>
              <a:lnSpc>
                <a:spcPct val="90000"/>
              </a:lnSpc>
              <a:defRPr sz="12797" b="1"/>
            </a:lvl1pPr>
          </a:lstStyle>
          <a:p>
            <a:r>
              <a:rPr lang="en-US" dirty="0"/>
              <a:t>Click to edit Master title style</a:t>
            </a:r>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Tree>
    <p:extLst>
      <p:ext uri="{BB962C8B-B14F-4D97-AF65-F5344CB8AC3E}">
        <p14:creationId xmlns:p14="http://schemas.microsoft.com/office/powerpoint/2010/main" val="527846561"/>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04800" y="268225"/>
            <a:ext cx="6916616" cy="6027740"/>
          </a:xfrm>
        </p:spPr>
        <p:txBody>
          <a:bodyPr/>
          <a:lstStyle>
            <a:lvl1pPr marL="156598" indent="-156598">
              <a:tabLst/>
              <a:defRPr>
                <a:solidFill>
                  <a:schemeClr val="bg2"/>
                </a:solidFill>
              </a:defRPr>
            </a:lvl1p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lvl1pPr>
              <a:defRPr>
                <a:solidFill>
                  <a:schemeClr val="bg2"/>
                </a:solidFill>
              </a:defRPr>
            </a:lvl1p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lvl1pPr>
              <a:defRPr>
                <a:solidFill>
                  <a:schemeClr val="bg2"/>
                </a:solidFill>
              </a:defRPr>
            </a:lvl1pPr>
          </a:lstStyle>
          <a:p>
            <a:r>
              <a:rPr lang="en-US" dirty="0"/>
              <a:t>Cloud Integration Business – IBM Cloud and Cognitive Software  /  Feb.  6, 2020  /  © 2020 IBM Corporation – For Internal Use Only</a:t>
            </a:r>
          </a:p>
        </p:txBody>
      </p:sp>
    </p:spTree>
    <p:extLst>
      <p:ext uri="{BB962C8B-B14F-4D97-AF65-F5344CB8AC3E}">
        <p14:creationId xmlns:p14="http://schemas.microsoft.com/office/powerpoint/2010/main" val="3721616849"/>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ection, title,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548641"/>
            <a:ext cx="5486400" cy="5770733"/>
          </a:xfrm>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6" name="Text Placeholder 5"/>
          <p:cNvSpPr>
            <a:spLocks noGrp="1"/>
          </p:cNvSpPr>
          <p:nvPr>
            <p:ph type="body" sz="quarter" idx="12"/>
          </p:nvPr>
        </p:nvSpPr>
        <p:spPr>
          <a:xfrm>
            <a:off x="6400800" y="658368"/>
            <a:ext cx="5486400" cy="5599640"/>
          </a:xfrm>
        </p:spPr>
        <p:txBody>
          <a:bodyPr/>
          <a:lstStyle>
            <a:lvl1pPr>
              <a:spcBef>
                <a:spcPts val="1467"/>
              </a:spcBef>
              <a:spcAft>
                <a:spcPts val="0"/>
              </a:spcAft>
              <a:defRPr/>
            </a:lvl1pPr>
            <a:lvl2pPr>
              <a:spcBef>
                <a:spcPts val="1467"/>
              </a:spcBef>
              <a:defRPr/>
            </a:lvl2pPr>
            <a:lvl3pPr>
              <a:spcBef>
                <a:spcPts val="1467"/>
              </a:spcBef>
              <a:defRPr/>
            </a:lvl3pPr>
            <a:lvl4pPr>
              <a:spcBef>
                <a:spcPts val="1467"/>
              </a:spcBef>
              <a:defRPr/>
            </a:lvl4pPr>
            <a:lvl5pPr>
              <a:spcBef>
                <a:spcPts val="14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p:cNvSpPr>
            <a:spLocks noGrp="1"/>
          </p:cNvSpPr>
          <p:nvPr>
            <p:ph type="body" sz="quarter" idx="13"/>
          </p:nvPr>
        </p:nvSpPr>
        <p:spPr>
          <a:xfrm>
            <a:off x="304800" y="267419"/>
            <a:ext cx="5486400" cy="400049"/>
          </a:xfrm>
        </p:spPr>
        <p:txBody>
          <a:bodyPr/>
          <a:lstStyle>
            <a:lvl1pPr>
              <a:defRPr sz="1467"/>
            </a:lvl1pPr>
          </a:lstStyle>
          <a:p>
            <a:pPr lvl="0"/>
            <a:r>
              <a:rPr lang="en-US"/>
              <a:t>Click to edit Master text styles</a:t>
            </a:r>
          </a:p>
        </p:txBody>
      </p:sp>
    </p:spTree>
    <p:extLst>
      <p:ext uri="{BB962C8B-B14F-4D97-AF65-F5344CB8AC3E}">
        <p14:creationId xmlns:p14="http://schemas.microsoft.com/office/powerpoint/2010/main" val="638129648"/>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text (two columns)">
    <p:spTree>
      <p:nvGrpSpPr>
        <p:cNvPr id="1" name=""/>
        <p:cNvGrpSpPr/>
        <p:nvPr/>
      </p:nvGrpSpPr>
      <p:grpSpPr>
        <a:xfrm>
          <a:off x="0" y="0"/>
          <a:ext cx="0" cy="0"/>
          <a:chOff x="0" y="0"/>
          <a:chExt cx="0" cy="0"/>
        </a:xfrm>
      </p:grpSpPr>
      <p:sp>
        <p:nvSpPr>
          <p:cNvPr id="2" name="Title 1"/>
          <p:cNvSpPr>
            <a:spLocks noGrp="1"/>
          </p:cNvSpPr>
          <p:nvPr>
            <p:ph type="title"/>
          </p:nvPr>
        </p:nvSpPr>
        <p:spPr>
          <a:xfrm>
            <a:off x="304800" y="268224"/>
            <a:ext cx="5486400" cy="1279144"/>
          </a:xfrm>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8" name="Text Placeholder 7"/>
          <p:cNvSpPr>
            <a:spLocks noGrp="1"/>
          </p:cNvSpPr>
          <p:nvPr>
            <p:ph type="body" sz="quarter" idx="12"/>
          </p:nvPr>
        </p:nvSpPr>
        <p:spPr>
          <a:xfrm>
            <a:off x="304800" y="1499618"/>
            <a:ext cx="5486400" cy="4781127"/>
          </a:xfrm>
        </p:spPr>
        <p:txBody>
          <a:bodyPr/>
          <a:lstStyle>
            <a:lvl1pPr>
              <a:spcBef>
                <a:spcPts val="0"/>
              </a:spcBef>
              <a:defRPr sz="1867"/>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3"/>
          </p:nvPr>
        </p:nvSpPr>
        <p:spPr>
          <a:xfrm>
            <a:off x="6400800" y="1499618"/>
            <a:ext cx="5486400" cy="4781127"/>
          </a:xfrm>
        </p:spPr>
        <p:txBody>
          <a:bodyPr/>
          <a:lstStyle>
            <a:lvl1pPr>
              <a:spcBef>
                <a:spcPts val="0"/>
              </a:spcBef>
              <a:defRPr sz="1867"/>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09492444"/>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ection, title, text (two columns)">
    <p:spTree>
      <p:nvGrpSpPr>
        <p:cNvPr id="1" name=""/>
        <p:cNvGrpSpPr/>
        <p:nvPr/>
      </p:nvGrpSpPr>
      <p:grpSpPr>
        <a:xfrm>
          <a:off x="0" y="0"/>
          <a:ext cx="0" cy="0"/>
          <a:chOff x="0" y="0"/>
          <a:chExt cx="0" cy="0"/>
        </a:xfrm>
      </p:grpSpPr>
      <p:sp>
        <p:nvSpPr>
          <p:cNvPr id="2" name="Title 1"/>
          <p:cNvSpPr>
            <a:spLocks noGrp="1"/>
          </p:cNvSpPr>
          <p:nvPr>
            <p:ph type="title"/>
          </p:nvPr>
        </p:nvSpPr>
        <p:spPr>
          <a:xfrm>
            <a:off x="304800" y="548640"/>
            <a:ext cx="8534400" cy="853440"/>
          </a:xfrm>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6" name="Text Placeholder 5"/>
          <p:cNvSpPr>
            <a:spLocks noGrp="1"/>
          </p:cNvSpPr>
          <p:nvPr>
            <p:ph type="body" sz="quarter" idx="12"/>
          </p:nvPr>
        </p:nvSpPr>
        <p:spPr>
          <a:xfrm>
            <a:off x="6400800" y="1457960"/>
            <a:ext cx="5486400" cy="4786208"/>
          </a:xfrm>
        </p:spPr>
        <p:txBody>
          <a:bodyPr/>
          <a:lstStyle>
            <a:lvl1pPr>
              <a:defRPr sz="2133"/>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p:cNvSpPr>
            <a:spLocks noGrp="1"/>
          </p:cNvSpPr>
          <p:nvPr>
            <p:ph type="body" sz="quarter" idx="13"/>
          </p:nvPr>
        </p:nvSpPr>
        <p:spPr>
          <a:xfrm>
            <a:off x="304800" y="268225"/>
            <a:ext cx="5486400" cy="400049"/>
          </a:xfrm>
        </p:spPr>
        <p:txBody>
          <a:bodyPr/>
          <a:lstStyle>
            <a:lvl1pPr>
              <a:defRPr sz="1467"/>
            </a:lvl1pPr>
          </a:lstStyle>
          <a:p>
            <a:pPr lvl="0"/>
            <a:r>
              <a:rPr lang="en-US"/>
              <a:t>Click to edit Master text styles</a:t>
            </a:r>
          </a:p>
        </p:txBody>
      </p:sp>
      <p:sp>
        <p:nvSpPr>
          <p:cNvPr id="7" name="Text Placeholder 6"/>
          <p:cNvSpPr>
            <a:spLocks noGrp="1"/>
          </p:cNvSpPr>
          <p:nvPr>
            <p:ph type="body" sz="quarter" idx="14"/>
          </p:nvPr>
        </p:nvSpPr>
        <p:spPr>
          <a:xfrm>
            <a:off x="304800" y="1457962"/>
            <a:ext cx="5486400" cy="4786207"/>
          </a:xfrm>
        </p:spPr>
        <p:txBody>
          <a:bodyPr/>
          <a:lstStyle>
            <a:lvl1pPr>
              <a:defRPr sz="2133"/>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29900801"/>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text (two columns, different text sizes)">
    <p:spTree>
      <p:nvGrpSpPr>
        <p:cNvPr id="1" name=""/>
        <p:cNvGrpSpPr/>
        <p:nvPr/>
      </p:nvGrpSpPr>
      <p:grpSpPr>
        <a:xfrm>
          <a:off x="0" y="0"/>
          <a:ext cx="0" cy="0"/>
          <a:chOff x="0" y="0"/>
          <a:chExt cx="0" cy="0"/>
        </a:xfrm>
      </p:grpSpPr>
      <p:sp>
        <p:nvSpPr>
          <p:cNvPr id="2" name="Title 1"/>
          <p:cNvSpPr>
            <a:spLocks noGrp="1"/>
          </p:cNvSpPr>
          <p:nvPr>
            <p:ph type="title"/>
          </p:nvPr>
        </p:nvSpPr>
        <p:spPr>
          <a:xfrm>
            <a:off x="304800" y="268224"/>
            <a:ext cx="5486400" cy="669544"/>
          </a:xfrm>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6" name="Content Placeholder 5"/>
          <p:cNvSpPr>
            <a:spLocks noGrp="1"/>
          </p:cNvSpPr>
          <p:nvPr>
            <p:ph sz="quarter" idx="12"/>
          </p:nvPr>
        </p:nvSpPr>
        <p:spPr>
          <a:xfrm>
            <a:off x="304800" y="1327359"/>
            <a:ext cx="5486400" cy="4916809"/>
          </a:xfrm>
        </p:spPr>
        <p:txBody>
          <a:bodyPr/>
          <a:lstStyle>
            <a:lvl1pPr>
              <a:defRPr sz="3199"/>
            </a:lvl1pPr>
          </a:lstStyle>
          <a:p>
            <a:pPr lvl="0"/>
            <a:r>
              <a:rPr lang="en-US"/>
              <a:t>Click to edit Master text styles</a:t>
            </a:r>
          </a:p>
        </p:txBody>
      </p:sp>
      <p:sp>
        <p:nvSpPr>
          <p:cNvPr id="8" name="Content Placeholder 7"/>
          <p:cNvSpPr>
            <a:spLocks noGrp="1"/>
          </p:cNvSpPr>
          <p:nvPr>
            <p:ph sz="quarter" idx="13"/>
          </p:nvPr>
        </p:nvSpPr>
        <p:spPr>
          <a:xfrm>
            <a:off x="6400800" y="1488866"/>
            <a:ext cx="5486400" cy="4755303"/>
          </a:xfrm>
        </p:spPr>
        <p:txBody>
          <a:bodyPr/>
          <a:lstStyle>
            <a:lvl1pPr>
              <a:defRPr sz="1867"/>
            </a:lvl1pPr>
            <a:lvl2pPr>
              <a:defRPr sz="1867"/>
            </a:lvl2pPr>
            <a:lvl3pPr>
              <a:defRPr sz="1867"/>
            </a:lvl3pPr>
            <a:lvl4pPr>
              <a:defRPr sz="1867"/>
            </a:lvl4pPr>
            <a:lvl5pPr>
              <a:defRPr sz="18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91546213"/>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ection, title, text (four columns)">
    <p:spTree>
      <p:nvGrpSpPr>
        <p:cNvPr id="1" name=""/>
        <p:cNvGrpSpPr/>
        <p:nvPr/>
      </p:nvGrpSpPr>
      <p:grpSpPr>
        <a:xfrm>
          <a:off x="0" y="0"/>
          <a:ext cx="0" cy="0"/>
          <a:chOff x="0" y="0"/>
          <a:chExt cx="0" cy="0"/>
        </a:xfrm>
      </p:grpSpPr>
      <p:sp>
        <p:nvSpPr>
          <p:cNvPr id="2" name="Title 1"/>
          <p:cNvSpPr>
            <a:spLocks noGrp="1"/>
          </p:cNvSpPr>
          <p:nvPr>
            <p:ph type="title"/>
          </p:nvPr>
        </p:nvSpPr>
        <p:spPr>
          <a:xfrm>
            <a:off x="304800" y="548640"/>
            <a:ext cx="8534400" cy="853440"/>
          </a:xfrm>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6" name="Text Placeholder 5"/>
          <p:cNvSpPr>
            <a:spLocks noGrp="1"/>
          </p:cNvSpPr>
          <p:nvPr>
            <p:ph type="body" sz="quarter" idx="12"/>
          </p:nvPr>
        </p:nvSpPr>
        <p:spPr>
          <a:xfrm>
            <a:off x="6400800" y="1457960"/>
            <a:ext cx="2438400" cy="4786207"/>
          </a:xfrm>
        </p:spPr>
        <p:txBody>
          <a:bodyPr/>
          <a:lstStyle>
            <a:lvl1pPr>
              <a:defRPr sz="2133"/>
            </a:lvl1pPr>
            <a:lvl2pPr marL="0" indent="0">
              <a:spcBef>
                <a:spcPts val="1467"/>
              </a:spcBef>
              <a:buFontTx/>
              <a:buNone/>
              <a:defRPr sz="1467"/>
            </a:lvl2pPr>
            <a:lvl3pPr>
              <a:defRPr sz="1467"/>
            </a:lvl3pPr>
            <a:lvl4pPr>
              <a:defRPr sz="1467"/>
            </a:lvl4pPr>
            <a:lvl5pPr>
              <a:defRPr sz="14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1"/>
          <p:cNvSpPr>
            <a:spLocks noGrp="1"/>
          </p:cNvSpPr>
          <p:nvPr>
            <p:ph type="body" sz="quarter" idx="13"/>
          </p:nvPr>
        </p:nvSpPr>
        <p:spPr>
          <a:xfrm>
            <a:off x="304800" y="268225"/>
            <a:ext cx="5486400" cy="400049"/>
          </a:xfrm>
        </p:spPr>
        <p:txBody>
          <a:bodyPr/>
          <a:lstStyle>
            <a:lvl1pPr>
              <a:defRPr sz="1467"/>
            </a:lvl1pPr>
          </a:lstStyle>
          <a:p>
            <a:pPr lvl="0"/>
            <a:r>
              <a:rPr lang="en-US"/>
              <a:t>Click to edit Master text styles</a:t>
            </a:r>
          </a:p>
        </p:txBody>
      </p:sp>
      <p:sp>
        <p:nvSpPr>
          <p:cNvPr id="7" name="Text Placeholder 6"/>
          <p:cNvSpPr>
            <a:spLocks noGrp="1"/>
          </p:cNvSpPr>
          <p:nvPr>
            <p:ph type="body" sz="quarter" idx="14"/>
          </p:nvPr>
        </p:nvSpPr>
        <p:spPr>
          <a:xfrm>
            <a:off x="304800" y="1457960"/>
            <a:ext cx="2438400" cy="4786207"/>
          </a:xfrm>
        </p:spPr>
        <p:txBody>
          <a:bodyPr/>
          <a:lstStyle>
            <a:lvl1pPr>
              <a:spcBef>
                <a:spcPts val="1467"/>
              </a:spcBef>
              <a:defRPr sz="2133"/>
            </a:lvl1pPr>
            <a:lvl2pPr marL="0" indent="0">
              <a:spcBef>
                <a:spcPts val="1467"/>
              </a:spcBef>
              <a:buFontTx/>
              <a:buNone/>
              <a:defRPr sz="1467"/>
            </a:lvl2pPr>
            <a:lvl3pPr>
              <a:defRPr sz="1467"/>
            </a:lvl3pPr>
            <a:lvl4pPr>
              <a:defRPr sz="1467"/>
            </a:lvl4pPr>
            <a:lvl5pPr>
              <a:defRPr sz="14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5"/>
          </p:nvPr>
        </p:nvSpPr>
        <p:spPr>
          <a:xfrm>
            <a:off x="3352800" y="1457960"/>
            <a:ext cx="2438400" cy="4786207"/>
          </a:xfrm>
        </p:spPr>
        <p:txBody>
          <a:bodyPr/>
          <a:lstStyle>
            <a:lvl1pPr>
              <a:defRPr sz="2133"/>
            </a:lvl1pPr>
            <a:lvl2pPr marL="0" indent="0">
              <a:spcBef>
                <a:spcPts val="1467"/>
              </a:spcBef>
              <a:buFontTx/>
              <a:buNone/>
              <a:defRPr sz="1467"/>
            </a:lvl2pPr>
            <a:lvl3pPr>
              <a:defRPr sz="1467"/>
            </a:lvl3pPr>
            <a:lvl4pPr>
              <a:defRPr sz="1467"/>
            </a:lvl4pPr>
            <a:lvl5pPr>
              <a:defRPr sz="14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9"/>
          <p:cNvSpPr>
            <a:spLocks noGrp="1"/>
          </p:cNvSpPr>
          <p:nvPr>
            <p:ph type="body" sz="quarter" idx="16"/>
          </p:nvPr>
        </p:nvSpPr>
        <p:spPr>
          <a:xfrm>
            <a:off x="9448800" y="1457960"/>
            <a:ext cx="2438400" cy="4786207"/>
          </a:xfrm>
        </p:spPr>
        <p:txBody>
          <a:bodyPr/>
          <a:lstStyle>
            <a:lvl1pPr>
              <a:defRPr sz="2133"/>
            </a:lvl1pPr>
            <a:lvl2pPr marL="0" indent="0">
              <a:spcBef>
                <a:spcPts val="1467"/>
              </a:spcBef>
              <a:buFontTx/>
              <a:buNone/>
              <a:defRPr sz="1467"/>
            </a:lvl2pPr>
            <a:lvl3pPr>
              <a:defRPr sz="1467"/>
            </a:lvl3pPr>
            <a:lvl4pPr>
              <a:defRPr sz="1467"/>
            </a:lvl4pPr>
            <a:lvl5pPr>
              <a:defRPr sz="14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88321895"/>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ection, title, text, half-image">
    <p:spTree>
      <p:nvGrpSpPr>
        <p:cNvPr id="1" name=""/>
        <p:cNvGrpSpPr/>
        <p:nvPr/>
      </p:nvGrpSpPr>
      <p:grpSpPr>
        <a:xfrm>
          <a:off x="0" y="0"/>
          <a:ext cx="0" cy="0"/>
          <a:chOff x="0" y="0"/>
          <a:chExt cx="0" cy="0"/>
        </a:xfrm>
      </p:grpSpPr>
      <p:sp>
        <p:nvSpPr>
          <p:cNvPr id="8" name="Picture Placeholder 7"/>
          <p:cNvSpPr>
            <a:spLocks noGrp="1"/>
          </p:cNvSpPr>
          <p:nvPr>
            <p:ph type="pic" sz="quarter" idx="15"/>
          </p:nvPr>
        </p:nvSpPr>
        <p:spPr>
          <a:xfrm>
            <a:off x="6096000" y="0"/>
            <a:ext cx="6096000" cy="6858000"/>
          </a:xfrm>
        </p:spPr>
        <p:txBody>
          <a:bodyPr/>
          <a:lstStyle/>
          <a:p>
            <a:r>
              <a:rPr lang="en-US" dirty="0"/>
              <a:t>Drag picture to placeholder or click icon to add</a:t>
            </a:r>
          </a:p>
        </p:txBody>
      </p:sp>
      <p:sp>
        <p:nvSpPr>
          <p:cNvPr id="2" name="Title 1"/>
          <p:cNvSpPr>
            <a:spLocks noGrp="1"/>
          </p:cNvSpPr>
          <p:nvPr>
            <p:ph type="title"/>
          </p:nvPr>
        </p:nvSpPr>
        <p:spPr>
          <a:xfrm>
            <a:off x="304800" y="548640"/>
            <a:ext cx="5486400" cy="853440"/>
          </a:xfrm>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12" name="Text Placeholder 11"/>
          <p:cNvSpPr>
            <a:spLocks noGrp="1"/>
          </p:cNvSpPr>
          <p:nvPr>
            <p:ph type="body" sz="quarter" idx="13"/>
          </p:nvPr>
        </p:nvSpPr>
        <p:spPr>
          <a:xfrm>
            <a:off x="304800" y="268225"/>
            <a:ext cx="5486400" cy="400049"/>
          </a:xfrm>
        </p:spPr>
        <p:txBody>
          <a:bodyPr/>
          <a:lstStyle>
            <a:lvl1pPr>
              <a:defRPr sz="1467"/>
            </a:lvl1pPr>
          </a:lstStyle>
          <a:p>
            <a:pPr lvl="0"/>
            <a:r>
              <a:rPr lang="en-US"/>
              <a:t>Click to edit Master text styles</a:t>
            </a:r>
          </a:p>
        </p:txBody>
      </p:sp>
      <p:sp>
        <p:nvSpPr>
          <p:cNvPr id="7" name="Text Placeholder 6"/>
          <p:cNvSpPr>
            <a:spLocks noGrp="1"/>
          </p:cNvSpPr>
          <p:nvPr>
            <p:ph type="body" sz="quarter" idx="14"/>
          </p:nvPr>
        </p:nvSpPr>
        <p:spPr>
          <a:xfrm>
            <a:off x="304800" y="1463040"/>
            <a:ext cx="5486400" cy="4781127"/>
          </a:xfrm>
        </p:spPr>
        <p:txBody>
          <a:bodyPr/>
          <a:lstStyle>
            <a:lvl1pPr>
              <a:defRPr sz="2133"/>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8984476"/>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ection, title, text (two columns), half-image">
    <p:spTree>
      <p:nvGrpSpPr>
        <p:cNvPr id="1" name=""/>
        <p:cNvGrpSpPr/>
        <p:nvPr/>
      </p:nvGrpSpPr>
      <p:grpSpPr>
        <a:xfrm>
          <a:off x="0" y="0"/>
          <a:ext cx="0" cy="0"/>
          <a:chOff x="0" y="0"/>
          <a:chExt cx="0" cy="0"/>
        </a:xfrm>
      </p:grpSpPr>
      <p:sp>
        <p:nvSpPr>
          <p:cNvPr id="9" name="Picture Placeholder 8"/>
          <p:cNvSpPr>
            <a:spLocks noGrp="1"/>
          </p:cNvSpPr>
          <p:nvPr>
            <p:ph type="pic" sz="quarter" idx="16"/>
          </p:nvPr>
        </p:nvSpPr>
        <p:spPr>
          <a:xfrm>
            <a:off x="6096000" y="0"/>
            <a:ext cx="6096000" cy="6858000"/>
          </a:xfrm>
        </p:spPr>
        <p:txBody>
          <a:bodyPr/>
          <a:lstStyle/>
          <a:p>
            <a:r>
              <a:rPr lang="en-US" dirty="0"/>
              <a:t>Drag picture to placeholder or click icon to add</a:t>
            </a:r>
          </a:p>
        </p:txBody>
      </p:sp>
      <p:sp>
        <p:nvSpPr>
          <p:cNvPr id="2" name="Title 1"/>
          <p:cNvSpPr>
            <a:spLocks noGrp="1"/>
          </p:cNvSpPr>
          <p:nvPr>
            <p:ph type="title"/>
          </p:nvPr>
        </p:nvSpPr>
        <p:spPr>
          <a:xfrm>
            <a:off x="304800" y="268224"/>
            <a:ext cx="5486400" cy="853440"/>
          </a:xfrm>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7" name="Text Placeholder 6"/>
          <p:cNvSpPr>
            <a:spLocks noGrp="1"/>
          </p:cNvSpPr>
          <p:nvPr>
            <p:ph type="body" sz="quarter" idx="14"/>
          </p:nvPr>
        </p:nvSpPr>
        <p:spPr>
          <a:xfrm>
            <a:off x="304800" y="1463040"/>
            <a:ext cx="2438400" cy="4781127"/>
          </a:xfrm>
        </p:spPr>
        <p:txBody>
          <a:bodyPr/>
          <a:lstStyle>
            <a:lvl1pPr>
              <a:spcBef>
                <a:spcPts val="1467"/>
              </a:spcBef>
              <a:defRPr sz="2133"/>
            </a:lvl1pPr>
            <a:lvl2pPr marL="0" indent="0">
              <a:spcBef>
                <a:spcPts val="1467"/>
              </a:spcBef>
              <a:buFontTx/>
              <a:buNone/>
              <a:defRPr sz="1467"/>
            </a:lvl2pPr>
            <a:lvl3pPr>
              <a:defRPr sz="1467"/>
            </a:lvl3pPr>
            <a:lvl4pPr>
              <a:defRPr sz="1467"/>
            </a:lvl4pPr>
            <a:lvl5pPr>
              <a:defRPr sz="14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5"/>
          </p:nvPr>
        </p:nvSpPr>
        <p:spPr>
          <a:xfrm>
            <a:off x="3352800" y="1463040"/>
            <a:ext cx="2438400" cy="4781127"/>
          </a:xfrm>
        </p:spPr>
        <p:txBody>
          <a:bodyPr/>
          <a:lstStyle>
            <a:lvl1pPr>
              <a:defRPr sz="2133"/>
            </a:lvl1pPr>
            <a:lvl2pPr marL="0" indent="0">
              <a:spcBef>
                <a:spcPts val="1467"/>
              </a:spcBef>
              <a:buFontTx/>
              <a:buNone/>
              <a:defRPr sz="1467"/>
            </a:lvl2pPr>
            <a:lvl3pPr>
              <a:defRPr sz="1467"/>
            </a:lvl3pPr>
            <a:lvl4pPr>
              <a:defRPr sz="1467"/>
            </a:lvl4pPr>
            <a:lvl5pPr>
              <a:defRPr sz="14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07003802"/>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ection, title, text (two narrow columns)">
    <p:spTree>
      <p:nvGrpSpPr>
        <p:cNvPr id="1" name=""/>
        <p:cNvGrpSpPr/>
        <p:nvPr/>
      </p:nvGrpSpPr>
      <p:grpSpPr>
        <a:xfrm>
          <a:off x="0" y="0"/>
          <a:ext cx="0" cy="0"/>
          <a:chOff x="0" y="0"/>
          <a:chExt cx="0" cy="0"/>
        </a:xfrm>
      </p:grpSpPr>
      <p:sp>
        <p:nvSpPr>
          <p:cNvPr id="2" name="Title 1"/>
          <p:cNvSpPr>
            <a:spLocks noGrp="1"/>
          </p:cNvSpPr>
          <p:nvPr>
            <p:ph type="title"/>
          </p:nvPr>
        </p:nvSpPr>
        <p:spPr>
          <a:xfrm>
            <a:off x="304800" y="1377696"/>
            <a:ext cx="5486400" cy="4754880"/>
          </a:xfrm>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6" name="Text Placeholder 5"/>
          <p:cNvSpPr>
            <a:spLocks noGrp="1"/>
          </p:cNvSpPr>
          <p:nvPr>
            <p:ph type="body" sz="quarter" idx="12"/>
          </p:nvPr>
        </p:nvSpPr>
        <p:spPr>
          <a:xfrm>
            <a:off x="6400800" y="1463042"/>
            <a:ext cx="2438400" cy="4668593"/>
          </a:xfrm>
        </p:spPr>
        <p:txBody>
          <a:bodyPr/>
          <a:lstStyle>
            <a:lvl1pPr>
              <a:defRPr sz="2133"/>
            </a:lvl1pPr>
            <a:lvl2pPr marL="0" indent="0">
              <a:spcBef>
                <a:spcPts val="1467"/>
              </a:spcBef>
              <a:buFontTx/>
              <a:buNone/>
              <a:defRPr sz="1467"/>
            </a:lvl2pPr>
            <a:lvl3pPr>
              <a:defRPr sz="1467"/>
            </a:lvl3pPr>
            <a:lvl4pPr>
              <a:defRPr sz="1467"/>
            </a:lvl4pPr>
            <a:lvl5pPr>
              <a:defRPr sz="14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p:cNvSpPr>
            <a:spLocks noGrp="1"/>
          </p:cNvSpPr>
          <p:nvPr>
            <p:ph type="body" sz="quarter" idx="13"/>
          </p:nvPr>
        </p:nvSpPr>
        <p:spPr>
          <a:xfrm>
            <a:off x="304800" y="268225"/>
            <a:ext cx="5486400" cy="400049"/>
          </a:xfrm>
        </p:spPr>
        <p:txBody>
          <a:bodyPr/>
          <a:lstStyle>
            <a:lvl1pPr>
              <a:defRPr sz="1467"/>
            </a:lvl1pPr>
          </a:lstStyle>
          <a:p>
            <a:pPr lvl="0"/>
            <a:r>
              <a:rPr lang="en-US"/>
              <a:t>Click to edit Master text styles</a:t>
            </a:r>
          </a:p>
        </p:txBody>
      </p:sp>
      <p:sp>
        <p:nvSpPr>
          <p:cNvPr id="10" name="Text Placeholder 9"/>
          <p:cNvSpPr>
            <a:spLocks noGrp="1"/>
          </p:cNvSpPr>
          <p:nvPr>
            <p:ph type="body" sz="quarter" idx="16"/>
          </p:nvPr>
        </p:nvSpPr>
        <p:spPr>
          <a:xfrm>
            <a:off x="9448800" y="1463042"/>
            <a:ext cx="2438400" cy="4668593"/>
          </a:xfrm>
        </p:spPr>
        <p:txBody>
          <a:bodyPr/>
          <a:lstStyle>
            <a:lvl1pPr>
              <a:defRPr sz="2133"/>
            </a:lvl1pPr>
            <a:lvl2pPr marL="0" indent="0">
              <a:spcBef>
                <a:spcPts val="1467"/>
              </a:spcBef>
              <a:buFontTx/>
              <a:buNone/>
              <a:defRPr sz="1467"/>
            </a:lvl2pPr>
            <a:lvl3pPr>
              <a:defRPr sz="1467"/>
            </a:lvl3pPr>
            <a:lvl4pPr>
              <a:defRPr sz="1467"/>
            </a:lvl4pPr>
            <a:lvl5pPr>
              <a:defRPr sz="14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6641892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1CF39-C056-C925-4AF4-A9FB4BC1EE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7CB7ADA-31D6-8A6C-1710-A76E8AEF9FA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52B41-D6E9-A27C-2D4D-BE6A0CDF2BCE}"/>
              </a:ext>
            </a:extLst>
          </p:cNvPr>
          <p:cNvSpPr>
            <a:spLocks noGrp="1"/>
          </p:cNvSpPr>
          <p:nvPr>
            <p:ph type="dt" sz="half" idx="10"/>
          </p:nvPr>
        </p:nvSpPr>
        <p:spPr/>
        <p:txBody>
          <a:bodyPr/>
          <a:lstStyle/>
          <a:p>
            <a:fld id="{1857F908-FB1F-4164-A18D-FAAC352FC13A}" type="datetimeFigureOut">
              <a:rPr lang="en-US" smtClean="0"/>
              <a:t>7/15/2024</a:t>
            </a:fld>
            <a:endParaRPr lang="en-US"/>
          </a:p>
        </p:txBody>
      </p:sp>
      <p:sp>
        <p:nvSpPr>
          <p:cNvPr id="5" name="Footer Placeholder 4">
            <a:extLst>
              <a:ext uri="{FF2B5EF4-FFF2-40B4-BE49-F238E27FC236}">
                <a16:creationId xmlns:a16="http://schemas.microsoft.com/office/drawing/2014/main" id="{DDB0AC97-0B12-2E3B-07BE-B7A0903160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36AA6A-BC30-0BD0-F569-51890EC9481C}"/>
              </a:ext>
            </a:extLst>
          </p:cNvPr>
          <p:cNvSpPr>
            <a:spLocks noGrp="1"/>
          </p:cNvSpPr>
          <p:nvPr>
            <p:ph type="sldNum" sz="quarter" idx="12"/>
          </p:nvPr>
        </p:nvSpPr>
        <p:spPr/>
        <p:txBody>
          <a:bodyPr/>
          <a:lstStyle/>
          <a:p>
            <a:fld id="{130CEA48-4AA0-4E32-B42D-6EB89D152140}" type="slidenum">
              <a:rPr lang="en-US" smtClean="0"/>
              <a:t>‹#›</a:t>
            </a:fld>
            <a:endParaRPr lang="en-US"/>
          </a:p>
        </p:txBody>
      </p:sp>
    </p:spTree>
    <p:extLst>
      <p:ext uri="{BB962C8B-B14F-4D97-AF65-F5344CB8AC3E}">
        <p14:creationId xmlns:p14="http://schemas.microsoft.com/office/powerpoint/2010/main" val="5924944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ection, title, text (dark background)">
    <p:spTree>
      <p:nvGrpSpPr>
        <p:cNvPr id="1" name=""/>
        <p:cNvGrpSpPr/>
        <p:nvPr/>
      </p:nvGrpSpPr>
      <p:grpSpPr>
        <a:xfrm>
          <a:off x="0" y="0"/>
          <a:ext cx="0" cy="0"/>
          <a:chOff x="0" y="0"/>
          <a:chExt cx="0" cy="0"/>
        </a:xfrm>
      </p:grpSpPr>
      <p:sp>
        <p:nvSpPr>
          <p:cNvPr id="5" name="Rectangle 4"/>
          <p:cNvSpPr/>
          <p:nvPr/>
        </p:nvSpPr>
        <p:spPr>
          <a:xfrm>
            <a:off x="6096000" y="0"/>
            <a:ext cx="6096000" cy="6858000"/>
          </a:xfrm>
          <a:prstGeom prst="rect">
            <a:avLst/>
          </a:prstGeom>
          <a:solidFill>
            <a:schemeClr val="tx1"/>
          </a:solidFill>
        </p:spPr>
        <p:txBody>
          <a:bodyPr wrap="square" lIns="0" tIns="0" rIns="0" bIns="0" rtlCol="0" anchor="ctr">
            <a:noAutofit/>
          </a:bodyPr>
          <a:lstStyle/>
          <a:p>
            <a:pPr algn="ctr"/>
            <a:endParaRPr lang="en-US" sz="1600" dirty="0">
              <a:solidFill>
                <a:srgbClr val="FFFFFF"/>
              </a:solidFill>
              <a:latin typeface="Arial"/>
              <a:cs typeface="Arial"/>
            </a:endParaRPr>
          </a:p>
        </p:txBody>
      </p:sp>
      <p:sp>
        <p:nvSpPr>
          <p:cNvPr id="2" name="Title 1"/>
          <p:cNvSpPr>
            <a:spLocks noGrp="1"/>
          </p:cNvSpPr>
          <p:nvPr>
            <p:ph type="title"/>
          </p:nvPr>
        </p:nvSpPr>
        <p:spPr>
          <a:xfrm>
            <a:off x="304800" y="1377696"/>
            <a:ext cx="5486400" cy="4754880"/>
          </a:xfrm>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6" name="Text Placeholder 5"/>
          <p:cNvSpPr>
            <a:spLocks noGrp="1"/>
          </p:cNvSpPr>
          <p:nvPr>
            <p:ph type="body" sz="quarter" idx="12"/>
          </p:nvPr>
        </p:nvSpPr>
        <p:spPr>
          <a:xfrm>
            <a:off x="6400800" y="1499618"/>
            <a:ext cx="5486400" cy="4668593"/>
          </a:xfrm>
        </p:spPr>
        <p:txBody>
          <a:bodyPr/>
          <a:lstStyle>
            <a:lvl1pPr>
              <a:defRPr>
                <a:solidFill>
                  <a:schemeClr val="bg2"/>
                </a:solidFill>
              </a:defRPr>
            </a:lvl1pPr>
            <a:lvl2pPr marL="0" indent="0">
              <a:spcBef>
                <a:spcPts val="1467"/>
              </a:spcBef>
              <a:buFontTx/>
              <a:buNone/>
              <a:defRPr sz="1467">
                <a:solidFill>
                  <a:schemeClr val="bg2"/>
                </a:solidFill>
              </a:defRPr>
            </a:lvl2pPr>
            <a:lvl3pPr>
              <a:defRPr sz="1467">
                <a:solidFill>
                  <a:schemeClr val="bg2"/>
                </a:solidFill>
              </a:defRPr>
            </a:lvl3pPr>
            <a:lvl4pPr>
              <a:defRPr sz="1467">
                <a:solidFill>
                  <a:schemeClr val="bg2"/>
                </a:solidFill>
              </a:defRPr>
            </a:lvl4pPr>
            <a:lvl5pPr>
              <a:defRPr sz="1467">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p:cNvSpPr>
            <a:spLocks noGrp="1"/>
          </p:cNvSpPr>
          <p:nvPr>
            <p:ph type="body" sz="quarter" idx="13"/>
          </p:nvPr>
        </p:nvSpPr>
        <p:spPr>
          <a:xfrm>
            <a:off x="304800" y="268225"/>
            <a:ext cx="5486400" cy="400049"/>
          </a:xfrm>
        </p:spPr>
        <p:txBody>
          <a:bodyPr/>
          <a:lstStyle>
            <a:lvl1pPr>
              <a:defRPr sz="1467"/>
            </a:lvl1pPr>
          </a:lstStyle>
          <a:p>
            <a:pPr lvl="0"/>
            <a:r>
              <a:rPr lang="en-US"/>
              <a:t>Click to edit Master text styles</a:t>
            </a:r>
          </a:p>
        </p:txBody>
      </p:sp>
    </p:spTree>
    <p:extLst>
      <p:ext uri="{BB962C8B-B14F-4D97-AF65-F5344CB8AC3E}">
        <p14:creationId xmlns:p14="http://schemas.microsoft.com/office/powerpoint/2010/main" val="4140509585"/>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image">
    <p:spTree>
      <p:nvGrpSpPr>
        <p:cNvPr id="1" name=""/>
        <p:cNvGrpSpPr/>
        <p:nvPr/>
      </p:nvGrpSpPr>
      <p:grpSpPr>
        <a:xfrm>
          <a:off x="0" y="0"/>
          <a:ext cx="0" cy="0"/>
          <a:chOff x="0" y="0"/>
          <a:chExt cx="0" cy="0"/>
        </a:xfrm>
      </p:grpSpPr>
      <p:sp>
        <p:nvSpPr>
          <p:cNvPr id="8" name="Picture Placeholder 7"/>
          <p:cNvSpPr>
            <a:spLocks noGrp="1"/>
          </p:cNvSpPr>
          <p:nvPr>
            <p:ph type="pic" sz="quarter" idx="15"/>
          </p:nvPr>
        </p:nvSpPr>
        <p:spPr>
          <a:xfrm>
            <a:off x="6096000" y="0"/>
            <a:ext cx="6096000" cy="6858000"/>
          </a:xfrm>
        </p:spPr>
        <p:txBody>
          <a:bodyPr/>
          <a:lstStyle/>
          <a:p>
            <a:r>
              <a:rPr lang="en-US" dirty="0"/>
              <a:t>Drag picture to placeholder or click icon to add</a:t>
            </a:r>
          </a:p>
        </p:txBody>
      </p:sp>
      <p:sp>
        <p:nvSpPr>
          <p:cNvPr id="2" name="Title 1"/>
          <p:cNvSpPr>
            <a:spLocks noGrp="1"/>
          </p:cNvSpPr>
          <p:nvPr>
            <p:ph type="title"/>
          </p:nvPr>
        </p:nvSpPr>
        <p:spPr>
          <a:xfrm>
            <a:off x="304800" y="268225"/>
            <a:ext cx="5486400" cy="5870532"/>
          </a:xfrm>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Tree>
    <p:extLst>
      <p:ext uri="{BB962C8B-B14F-4D97-AF65-F5344CB8AC3E}">
        <p14:creationId xmlns:p14="http://schemas.microsoft.com/office/powerpoint/2010/main" val="2190684707"/>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half-blank area">
    <p:spTree>
      <p:nvGrpSpPr>
        <p:cNvPr id="1" name=""/>
        <p:cNvGrpSpPr/>
        <p:nvPr/>
      </p:nvGrpSpPr>
      <p:grpSpPr>
        <a:xfrm>
          <a:off x="0" y="0"/>
          <a:ext cx="0" cy="0"/>
          <a:chOff x="0" y="0"/>
          <a:chExt cx="0" cy="0"/>
        </a:xfrm>
      </p:grpSpPr>
      <p:sp>
        <p:nvSpPr>
          <p:cNvPr id="2" name="Title 1"/>
          <p:cNvSpPr>
            <a:spLocks noGrp="1"/>
          </p:cNvSpPr>
          <p:nvPr>
            <p:ph type="title"/>
          </p:nvPr>
        </p:nvSpPr>
        <p:spPr>
          <a:xfrm>
            <a:off x="304800" y="268225"/>
            <a:ext cx="5486400" cy="5870532"/>
          </a:xfrm>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Tree>
    <p:extLst>
      <p:ext uri="{BB962C8B-B14F-4D97-AF65-F5344CB8AC3E}">
        <p14:creationId xmlns:p14="http://schemas.microsoft.com/office/powerpoint/2010/main" val="322983551"/>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blank">
    <p:spTree>
      <p:nvGrpSpPr>
        <p:cNvPr id="1" name=""/>
        <p:cNvGrpSpPr/>
        <p:nvPr/>
      </p:nvGrpSpPr>
      <p:grpSpPr>
        <a:xfrm>
          <a:off x="0" y="0"/>
          <a:ext cx="0" cy="0"/>
          <a:chOff x="0" y="0"/>
          <a:chExt cx="0" cy="0"/>
        </a:xfrm>
      </p:grpSpPr>
      <p:sp>
        <p:nvSpPr>
          <p:cNvPr id="2" name="Title 1"/>
          <p:cNvSpPr>
            <a:spLocks noGrp="1"/>
          </p:cNvSpPr>
          <p:nvPr>
            <p:ph type="title"/>
          </p:nvPr>
        </p:nvSpPr>
        <p:spPr>
          <a:xfrm>
            <a:off x="304800" y="268224"/>
            <a:ext cx="5486400" cy="508000"/>
          </a:xfrm>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Tree>
    <p:extLst>
      <p:ext uri="{BB962C8B-B14F-4D97-AF65-F5344CB8AC3E}">
        <p14:creationId xmlns:p14="http://schemas.microsoft.com/office/powerpoint/2010/main" val="1575808196"/>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insight, text, boxes">
    <p:spTree>
      <p:nvGrpSpPr>
        <p:cNvPr id="1" name=""/>
        <p:cNvGrpSpPr/>
        <p:nvPr/>
      </p:nvGrpSpPr>
      <p:grpSpPr>
        <a:xfrm>
          <a:off x="0" y="0"/>
          <a:ext cx="0" cy="0"/>
          <a:chOff x="0" y="0"/>
          <a:chExt cx="0" cy="0"/>
        </a:xfrm>
      </p:grpSpPr>
      <p:sp>
        <p:nvSpPr>
          <p:cNvPr id="14" name="Content Placeholder 13"/>
          <p:cNvSpPr>
            <a:spLocks noGrp="1"/>
          </p:cNvSpPr>
          <p:nvPr>
            <p:ph sz="quarter" idx="17"/>
          </p:nvPr>
        </p:nvSpPr>
        <p:spPr>
          <a:xfrm>
            <a:off x="6096001" y="3429000"/>
            <a:ext cx="6096000" cy="3429000"/>
          </a:xfrm>
          <a:solidFill>
            <a:schemeClr val="accent2"/>
          </a:solidFill>
        </p:spPr>
        <p:txBody>
          <a:bodyPr lIns="228600" tIns="192024" rIns="228600" bIns="228600"/>
          <a:lstStyle>
            <a:lvl1pPr>
              <a:defRPr sz="1867">
                <a:solidFill>
                  <a:schemeClr val="bg2"/>
                </a:solidFill>
              </a:defRPr>
            </a:lvl1pPr>
          </a:lstStyle>
          <a:p>
            <a:pPr lvl="0"/>
            <a:r>
              <a:rPr lang="en-US" dirty="0"/>
              <a:t>Click to edit Master text styles</a:t>
            </a:r>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12" name="Text Placeholder 11"/>
          <p:cNvSpPr>
            <a:spLocks noGrp="1"/>
          </p:cNvSpPr>
          <p:nvPr>
            <p:ph type="body" sz="quarter" idx="13"/>
          </p:nvPr>
        </p:nvSpPr>
        <p:spPr>
          <a:xfrm>
            <a:off x="304800" y="243842"/>
            <a:ext cx="5486400" cy="400049"/>
          </a:xfrm>
        </p:spPr>
        <p:txBody>
          <a:bodyPr/>
          <a:lstStyle>
            <a:lvl1pPr>
              <a:defRPr sz="2133"/>
            </a:lvl1pPr>
          </a:lstStyle>
          <a:p>
            <a:pPr lvl="0"/>
            <a:r>
              <a:rPr lang="en-US" dirty="0"/>
              <a:t>Click to edit Master text styles</a:t>
            </a:r>
          </a:p>
        </p:txBody>
      </p:sp>
      <p:sp>
        <p:nvSpPr>
          <p:cNvPr id="7" name="Text Placeholder 6"/>
          <p:cNvSpPr>
            <a:spLocks noGrp="1"/>
          </p:cNvSpPr>
          <p:nvPr>
            <p:ph type="body" sz="quarter" idx="14"/>
          </p:nvPr>
        </p:nvSpPr>
        <p:spPr>
          <a:xfrm>
            <a:off x="304800" y="1463041"/>
            <a:ext cx="5486400" cy="4651641"/>
          </a:xfrm>
        </p:spPr>
        <p:txBody>
          <a:bodyPr/>
          <a:lstStyle>
            <a:lvl1pPr>
              <a:defRPr sz="2133"/>
            </a:lvl1pPr>
            <a:lvl2pPr>
              <a:defRPr sz="1867"/>
            </a:lvl2pPr>
            <a:lvl3pPr>
              <a:defRPr sz="1867"/>
            </a:lvl3pPr>
            <a:lvl4pPr>
              <a:defRPr sz="1867"/>
            </a:lvl4pPr>
            <a:lvl5pPr>
              <a:defRPr sz="18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5"/>
          </p:nvPr>
        </p:nvSpPr>
        <p:spPr>
          <a:xfrm>
            <a:off x="9144000" y="0"/>
            <a:ext cx="3048000" cy="3429000"/>
          </a:xfrm>
          <a:solidFill>
            <a:schemeClr val="bg1"/>
          </a:solidFill>
        </p:spPr>
        <p:txBody>
          <a:bodyPr lIns="228600" tIns="192024" rIns="228600" bIns="228600"/>
          <a:lstStyle>
            <a:lvl1pPr>
              <a:defRPr sz="1867">
                <a:solidFill>
                  <a:schemeClr val="bg2"/>
                </a:solidFill>
              </a:defRPr>
            </a:lvl1pPr>
          </a:lstStyle>
          <a:p>
            <a:pPr lvl="0"/>
            <a:r>
              <a:rPr lang="en-US"/>
              <a:t>Click to edit Master text styles</a:t>
            </a:r>
          </a:p>
        </p:txBody>
      </p:sp>
      <p:sp>
        <p:nvSpPr>
          <p:cNvPr id="10" name="Content Placeholder 9"/>
          <p:cNvSpPr>
            <a:spLocks noGrp="1"/>
          </p:cNvSpPr>
          <p:nvPr>
            <p:ph sz="quarter" idx="16"/>
          </p:nvPr>
        </p:nvSpPr>
        <p:spPr>
          <a:xfrm>
            <a:off x="6096000" y="0"/>
            <a:ext cx="3048000" cy="3429000"/>
          </a:xfrm>
          <a:solidFill>
            <a:schemeClr val="accent3"/>
          </a:solidFill>
        </p:spPr>
        <p:txBody>
          <a:bodyPr lIns="228600" tIns="192024" rIns="228600" bIns="228600"/>
          <a:lstStyle>
            <a:lvl1pPr>
              <a:defRPr sz="1867">
                <a:solidFill>
                  <a:schemeClr val="bg2"/>
                </a:solidFill>
              </a:defRPr>
            </a:lvl1pPr>
          </a:lstStyle>
          <a:p>
            <a:pPr lvl="0"/>
            <a:r>
              <a:rPr lang="en-US"/>
              <a:t>Click to edit Master text styles</a:t>
            </a:r>
          </a:p>
        </p:txBody>
      </p:sp>
    </p:spTree>
    <p:extLst>
      <p:ext uri="{BB962C8B-B14F-4D97-AF65-F5344CB8AC3E}">
        <p14:creationId xmlns:p14="http://schemas.microsoft.com/office/powerpoint/2010/main" val="198620692"/>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boxes (3 med, 2 small)">
    <p:spTree>
      <p:nvGrpSpPr>
        <p:cNvPr id="1" name=""/>
        <p:cNvGrpSpPr/>
        <p:nvPr/>
      </p:nvGrpSpPr>
      <p:grpSpPr>
        <a:xfrm>
          <a:off x="0" y="0"/>
          <a:ext cx="0" cy="0"/>
          <a:chOff x="0" y="0"/>
          <a:chExt cx="0" cy="0"/>
        </a:xfrm>
      </p:grpSpPr>
      <p:sp>
        <p:nvSpPr>
          <p:cNvPr id="14" name="Content Placeholder 13"/>
          <p:cNvSpPr>
            <a:spLocks noGrp="1"/>
          </p:cNvSpPr>
          <p:nvPr>
            <p:ph sz="quarter" idx="17"/>
          </p:nvPr>
        </p:nvSpPr>
        <p:spPr>
          <a:xfrm>
            <a:off x="6096001" y="3429000"/>
            <a:ext cx="6096000" cy="3429000"/>
          </a:xfrm>
          <a:solidFill>
            <a:schemeClr val="accent3"/>
          </a:solidFill>
        </p:spPr>
        <p:txBody>
          <a:bodyPr lIns="228600" tIns="192024" rIns="228600" bIns="228600"/>
          <a:lstStyle>
            <a:lvl1pPr>
              <a:defRPr sz="1867">
                <a:solidFill>
                  <a:schemeClr val="bg2"/>
                </a:solidFill>
              </a:defRPr>
            </a:lvl1pPr>
          </a:lstStyle>
          <a:p>
            <a:pPr lvl="0"/>
            <a:r>
              <a:rPr lang="en-US"/>
              <a:t>Click to edit Master text styles</a:t>
            </a:r>
          </a:p>
        </p:txBody>
      </p:sp>
      <p:sp>
        <p:nvSpPr>
          <p:cNvPr id="5" name="Content Placeholder 4"/>
          <p:cNvSpPr>
            <a:spLocks noGrp="1"/>
          </p:cNvSpPr>
          <p:nvPr>
            <p:ph sz="quarter" idx="18"/>
          </p:nvPr>
        </p:nvSpPr>
        <p:spPr>
          <a:xfrm>
            <a:off x="0" y="3429000"/>
            <a:ext cx="6096000" cy="3429000"/>
          </a:xfrm>
          <a:solidFill>
            <a:schemeClr val="tx1"/>
          </a:solidFill>
        </p:spPr>
        <p:txBody>
          <a:bodyPr lIns="228600" tIns="192024" rIns="228600" bIns="228600"/>
          <a:lstStyle>
            <a:lvl1pPr>
              <a:defRPr sz="1867">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8" name="Content Placeholder 7"/>
          <p:cNvSpPr>
            <a:spLocks noGrp="1"/>
          </p:cNvSpPr>
          <p:nvPr>
            <p:ph sz="quarter" idx="15"/>
          </p:nvPr>
        </p:nvSpPr>
        <p:spPr>
          <a:xfrm>
            <a:off x="9144000" y="0"/>
            <a:ext cx="3048000" cy="3429000"/>
          </a:xfrm>
          <a:solidFill>
            <a:schemeClr val="tx1"/>
          </a:solidFill>
        </p:spPr>
        <p:txBody>
          <a:bodyPr lIns="228600" tIns="192024" rIns="228600" bIns="228600"/>
          <a:lstStyle>
            <a:lvl1pPr>
              <a:defRPr sz="1867">
                <a:solidFill>
                  <a:schemeClr val="bg2"/>
                </a:solidFill>
              </a:defRPr>
            </a:lvl1pPr>
          </a:lstStyle>
          <a:p>
            <a:pPr lvl="0"/>
            <a:r>
              <a:rPr lang="en-US"/>
              <a:t>Click to edit Master text styles</a:t>
            </a:r>
          </a:p>
        </p:txBody>
      </p:sp>
      <p:sp>
        <p:nvSpPr>
          <p:cNvPr id="10" name="Content Placeholder 9"/>
          <p:cNvSpPr>
            <a:spLocks noGrp="1"/>
          </p:cNvSpPr>
          <p:nvPr>
            <p:ph sz="quarter" idx="16"/>
          </p:nvPr>
        </p:nvSpPr>
        <p:spPr>
          <a:xfrm>
            <a:off x="6096000" y="0"/>
            <a:ext cx="3048000" cy="3429000"/>
          </a:xfrm>
          <a:solidFill>
            <a:schemeClr val="tx2">
              <a:lumMod val="50000"/>
            </a:schemeClr>
          </a:solidFill>
        </p:spPr>
        <p:txBody>
          <a:bodyPr lIns="228600" tIns="192024" rIns="228600" bIns="228600"/>
          <a:lstStyle>
            <a:lvl1pPr>
              <a:defRPr sz="1867">
                <a:solidFill>
                  <a:schemeClr val="bg2"/>
                </a:solidFill>
              </a:defRPr>
            </a:lvl1pPr>
          </a:lstStyle>
          <a:p>
            <a:pPr lvl="0"/>
            <a:r>
              <a:rPr lang="en-US" dirty="0"/>
              <a:t>Click to edit Master text styles</a:t>
            </a:r>
          </a:p>
        </p:txBody>
      </p:sp>
      <p:sp>
        <p:nvSpPr>
          <p:cNvPr id="6" name="Title 5"/>
          <p:cNvSpPr>
            <a:spLocks noGrp="1"/>
          </p:cNvSpPr>
          <p:nvPr>
            <p:ph type="title"/>
          </p:nvPr>
        </p:nvSpPr>
        <p:spPr>
          <a:xfrm>
            <a:off x="0" y="-1"/>
            <a:ext cx="6095999" cy="3429001"/>
          </a:xfrm>
          <a:solidFill>
            <a:schemeClr val="accent2"/>
          </a:solidFill>
        </p:spPr>
        <p:txBody>
          <a:bodyPr lIns="228600" tIns="201168" rIns="228600" bIns="228600"/>
          <a:lstStyle>
            <a:lvl1pPr>
              <a:defRPr>
                <a:solidFill>
                  <a:schemeClr val="bg2"/>
                </a:solidFill>
              </a:defRPr>
            </a:lvl1pPr>
          </a:lstStyle>
          <a:p>
            <a:r>
              <a:rPr lang="en-US"/>
              <a:t>Click to edit Master title style</a:t>
            </a:r>
            <a:endParaRPr lang="en-US" dirty="0"/>
          </a:p>
        </p:txBody>
      </p:sp>
    </p:spTree>
    <p:extLst>
      <p:ext uri="{BB962C8B-B14F-4D97-AF65-F5344CB8AC3E}">
        <p14:creationId xmlns:p14="http://schemas.microsoft.com/office/powerpoint/2010/main" val="2395611960"/>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boxes (1 large, 4 small)">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9143997" y="3429000"/>
            <a:ext cx="3048000" cy="3429000"/>
          </a:xfrm>
          <a:solidFill>
            <a:schemeClr val="accent1"/>
          </a:solidFill>
        </p:spPr>
        <p:txBody>
          <a:bodyPr lIns="228600" tIns="192024" rIns="228600" bIns="228600"/>
          <a:lstStyle>
            <a:lvl1pPr>
              <a:defRPr sz="1867">
                <a:solidFill>
                  <a:schemeClr val="bg2"/>
                </a:solidFill>
              </a:defRPr>
            </a:lvl1pPr>
          </a:lstStyle>
          <a:p>
            <a:pPr lvl="0"/>
            <a:r>
              <a:rPr lang="en-US"/>
              <a:t>Click to edit Master text styles</a:t>
            </a:r>
          </a:p>
        </p:txBody>
      </p:sp>
      <p:sp>
        <p:nvSpPr>
          <p:cNvPr id="10" name="Content Placeholder 9"/>
          <p:cNvSpPr>
            <a:spLocks noGrp="1"/>
          </p:cNvSpPr>
          <p:nvPr>
            <p:ph sz="quarter" idx="16"/>
          </p:nvPr>
        </p:nvSpPr>
        <p:spPr>
          <a:xfrm>
            <a:off x="3048000" y="3429000"/>
            <a:ext cx="3048000" cy="3429000"/>
          </a:xfrm>
          <a:solidFill>
            <a:schemeClr val="accent3"/>
          </a:solidFill>
        </p:spPr>
        <p:txBody>
          <a:bodyPr lIns="228600" tIns="192024" rIns="228600" bIns="228600"/>
          <a:lstStyle>
            <a:lvl1pPr>
              <a:defRPr sz="1867">
                <a:solidFill>
                  <a:schemeClr val="bg2"/>
                </a:solidFill>
              </a:defRPr>
            </a:lvl1pPr>
          </a:lstStyle>
          <a:p>
            <a:pPr lvl="0"/>
            <a:r>
              <a:rPr lang="en-US"/>
              <a:t>Click to edit Master text styles</a:t>
            </a:r>
          </a:p>
        </p:txBody>
      </p:sp>
      <p:sp>
        <p:nvSpPr>
          <p:cNvPr id="14" name="Content Placeholder 13"/>
          <p:cNvSpPr>
            <a:spLocks noGrp="1"/>
          </p:cNvSpPr>
          <p:nvPr>
            <p:ph sz="quarter" idx="17"/>
          </p:nvPr>
        </p:nvSpPr>
        <p:spPr>
          <a:xfrm>
            <a:off x="6096002" y="3429000"/>
            <a:ext cx="3047996" cy="3429000"/>
          </a:xfrm>
          <a:solidFill>
            <a:schemeClr val="accent2"/>
          </a:solidFill>
        </p:spPr>
        <p:txBody>
          <a:bodyPr lIns="228600" tIns="192024" rIns="228600" bIns="228600"/>
          <a:lstStyle>
            <a:lvl1pPr>
              <a:defRPr sz="1867">
                <a:solidFill>
                  <a:schemeClr val="bg2"/>
                </a:solidFill>
              </a:defRPr>
            </a:lvl1pPr>
          </a:lstStyle>
          <a:p>
            <a:pPr lvl="0"/>
            <a:r>
              <a:rPr lang="en-US"/>
              <a:t>Click to edit Master text styles</a:t>
            </a:r>
          </a:p>
        </p:txBody>
      </p:sp>
      <p:sp>
        <p:nvSpPr>
          <p:cNvPr id="5" name="Content Placeholder 4"/>
          <p:cNvSpPr>
            <a:spLocks noGrp="1"/>
          </p:cNvSpPr>
          <p:nvPr>
            <p:ph sz="quarter" idx="18"/>
          </p:nvPr>
        </p:nvSpPr>
        <p:spPr>
          <a:xfrm>
            <a:off x="0" y="3429000"/>
            <a:ext cx="3048000" cy="3429000"/>
          </a:xfrm>
          <a:solidFill>
            <a:schemeClr val="bg1"/>
          </a:solidFill>
        </p:spPr>
        <p:txBody>
          <a:bodyPr lIns="228600" tIns="192024" rIns="228600" bIns="228600"/>
          <a:lstStyle>
            <a:lvl1pPr>
              <a:defRPr sz="1867">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Master text styles</a:t>
            </a:r>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6" name="Title 5"/>
          <p:cNvSpPr>
            <a:spLocks noGrp="1"/>
          </p:cNvSpPr>
          <p:nvPr>
            <p:ph type="title"/>
          </p:nvPr>
        </p:nvSpPr>
        <p:spPr>
          <a:xfrm>
            <a:off x="0" y="-1"/>
            <a:ext cx="12191999" cy="3429001"/>
          </a:xfrm>
          <a:solidFill>
            <a:schemeClr val="tx1"/>
          </a:solidFill>
        </p:spPr>
        <p:txBody>
          <a:bodyPr lIns="228600" tIns="155448" rIns="228600" bIns="228600"/>
          <a:lstStyle>
            <a:lvl1pPr>
              <a:defRPr sz="6399">
                <a:solidFill>
                  <a:schemeClr val="bg2"/>
                </a:solidFill>
              </a:defRPr>
            </a:lvl1pPr>
          </a:lstStyle>
          <a:p>
            <a:r>
              <a:rPr lang="en-US"/>
              <a:t>Click to edit Master title style</a:t>
            </a:r>
            <a:endParaRPr lang="en-US" dirty="0"/>
          </a:p>
        </p:txBody>
      </p:sp>
    </p:spTree>
    <p:extLst>
      <p:ext uri="{BB962C8B-B14F-4D97-AF65-F5344CB8AC3E}">
        <p14:creationId xmlns:p14="http://schemas.microsoft.com/office/powerpoint/2010/main" val="3030929180"/>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black box) over image(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6" name="Title 5"/>
          <p:cNvSpPr>
            <a:spLocks noGrp="1"/>
          </p:cNvSpPr>
          <p:nvPr>
            <p:ph type="title"/>
          </p:nvPr>
        </p:nvSpPr>
        <p:spPr>
          <a:xfrm>
            <a:off x="0" y="-1"/>
            <a:ext cx="12191999" cy="1720852"/>
          </a:xfrm>
          <a:solidFill>
            <a:schemeClr val="tx1"/>
          </a:solidFill>
        </p:spPr>
        <p:txBody>
          <a:bodyPr lIns="228600" tIns="201168" rIns="228600" bIns="228600"/>
          <a:lstStyle>
            <a:lvl1pPr>
              <a:defRPr sz="3199">
                <a:solidFill>
                  <a:schemeClr val="bg2"/>
                </a:solidFill>
              </a:defRPr>
            </a:lvl1pPr>
          </a:lstStyle>
          <a:p>
            <a:r>
              <a:rPr lang="en-US"/>
              <a:t>Click to edit Master title style</a:t>
            </a:r>
            <a:endParaRPr lang="en-US" dirty="0"/>
          </a:p>
        </p:txBody>
      </p:sp>
    </p:spTree>
    <p:extLst>
      <p:ext uri="{BB962C8B-B14F-4D97-AF65-F5344CB8AC3E}">
        <p14:creationId xmlns:p14="http://schemas.microsoft.com/office/powerpoint/2010/main" val="3073154354"/>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xt (black box) over image(s)">
    <p:spTree>
      <p:nvGrpSpPr>
        <p:cNvPr id="1" name=""/>
        <p:cNvGrpSpPr/>
        <p:nvPr/>
      </p:nvGrpSpPr>
      <p:grpSpPr>
        <a:xfrm>
          <a:off x="0" y="0"/>
          <a:ext cx="0" cy="0"/>
          <a:chOff x="0" y="0"/>
          <a:chExt cx="0" cy="0"/>
        </a:xfrm>
      </p:grpSpPr>
      <p:sp>
        <p:nvSpPr>
          <p:cNvPr id="7" name="Content Placeholder 6"/>
          <p:cNvSpPr>
            <a:spLocks noGrp="1"/>
          </p:cNvSpPr>
          <p:nvPr>
            <p:ph sz="quarter" idx="19"/>
          </p:nvPr>
        </p:nvSpPr>
        <p:spPr>
          <a:xfrm>
            <a:off x="0" y="3810000"/>
            <a:ext cx="3048000" cy="3048000"/>
          </a:xfrm>
          <a:solidFill>
            <a:schemeClr val="tx1"/>
          </a:solidFill>
        </p:spPr>
        <p:txBody>
          <a:bodyPr lIns="228600" tIns="155448" rIns="228600" bIns="228600"/>
          <a:lstStyle>
            <a:lvl1pPr>
              <a:defRPr>
                <a:solidFill>
                  <a:schemeClr val="bg2"/>
                </a:solidFill>
              </a:defRPr>
            </a:lvl1pPr>
            <a:lvl2pPr>
              <a:defRPr sz="1333">
                <a:solidFill>
                  <a:schemeClr val="bg2"/>
                </a:solidFill>
              </a:defRPr>
            </a:lvl2pPr>
            <a:lvl3pPr>
              <a:defRPr sz="1333">
                <a:solidFill>
                  <a:schemeClr val="bg2"/>
                </a:solidFill>
              </a:defRPr>
            </a:lvl3pPr>
            <a:lvl4pPr>
              <a:defRPr sz="1333">
                <a:solidFill>
                  <a:schemeClr val="bg2"/>
                </a:solidFill>
              </a:defRPr>
            </a:lvl4pPr>
            <a:lvl5pPr>
              <a:defRPr sz="1333">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Tree>
    <p:extLst>
      <p:ext uri="{BB962C8B-B14F-4D97-AF65-F5344CB8AC3E}">
        <p14:creationId xmlns:p14="http://schemas.microsoft.com/office/powerpoint/2010/main" val="4033991478"/>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oxes (4 tall)">
    <p:spTree>
      <p:nvGrpSpPr>
        <p:cNvPr id="1" name=""/>
        <p:cNvGrpSpPr/>
        <p:nvPr/>
      </p:nvGrpSpPr>
      <p:grpSpPr>
        <a:xfrm>
          <a:off x="0" y="0"/>
          <a:ext cx="0" cy="0"/>
          <a:chOff x="0" y="0"/>
          <a:chExt cx="0" cy="0"/>
        </a:xfrm>
      </p:grpSpPr>
      <p:sp>
        <p:nvSpPr>
          <p:cNvPr id="7" name="Content Placeholder 6"/>
          <p:cNvSpPr>
            <a:spLocks noGrp="1"/>
          </p:cNvSpPr>
          <p:nvPr>
            <p:ph sz="quarter" idx="19"/>
          </p:nvPr>
        </p:nvSpPr>
        <p:spPr>
          <a:xfrm>
            <a:off x="0" y="-1"/>
            <a:ext cx="3048000" cy="6858000"/>
          </a:xfrm>
          <a:solidFill>
            <a:schemeClr val="tx1"/>
          </a:solidFill>
        </p:spPr>
        <p:txBody>
          <a:bodyPr lIns="228600" tIns="182880" rIns="228600" bIns="228600"/>
          <a:lstStyle>
            <a:lvl1pPr>
              <a:defRPr sz="2133">
                <a:solidFill>
                  <a:schemeClr val="bg2"/>
                </a:solidFill>
              </a:defRPr>
            </a:lvl1pPr>
            <a:lvl2pPr>
              <a:defRPr sz="1467">
                <a:solidFill>
                  <a:schemeClr val="bg2"/>
                </a:solidFill>
              </a:defRPr>
            </a:lvl2pPr>
            <a:lvl3pPr>
              <a:defRPr sz="1467">
                <a:solidFill>
                  <a:schemeClr val="bg2"/>
                </a:solidFill>
              </a:defRPr>
            </a:lvl3pPr>
            <a:lvl4pPr>
              <a:defRPr sz="1467">
                <a:solidFill>
                  <a:schemeClr val="bg2"/>
                </a:solidFill>
              </a:defRPr>
            </a:lvl4pPr>
            <a:lvl5pPr>
              <a:defRPr sz="14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20"/>
          </p:nvPr>
        </p:nvSpPr>
        <p:spPr>
          <a:xfrm>
            <a:off x="3048000" y="0"/>
            <a:ext cx="3048000" cy="6858000"/>
          </a:xfrm>
          <a:solidFill>
            <a:schemeClr val="accent2"/>
          </a:solidFill>
        </p:spPr>
        <p:txBody>
          <a:bodyPr lIns="228600" tIns="192024" rIns="228600" bIns="228600"/>
          <a:lstStyle>
            <a:lvl1pPr>
              <a:defRPr sz="1867">
                <a:solidFill>
                  <a:schemeClr val="bg2"/>
                </a:solidFill>
              </a:defRPr>
            </a:lvl1pPr>
            <a:lvl2pPr>
              <a:defRPr sz="1467">
                <a:solidFill>
                  <a:schemeClr val="bg2"/>
                </a:solidFill>
              </a:defRPr>
            </a:lvl2pPr>
            <a:lvl3pPr>
              <a:defRPr sz="1467">
                <a:solidFill>
                  <a:schemeClr val="bg2"/>
                </a:solidFill>
              </a:defRPr>
            </a:lvl3pPr>
            <a:lvl4pPr>
              <a:defRPr sz="1467">
                <a:solidFill>
                  <a:schemeClr val="bg2"/>
                </a:solidFill>
              </a:defRPr>
            </a:lvl4pPr>
            <a:lvl5pPr>
              <a:defRPr sz="1467">
                <a:solidFill>
                  <a:schemeClr val="bg2"/>
                </a:solidFill>
              </a:defRPr>
            </a:lvl5pPr>
          </a:lstStyle>
          <a:p>
            <a:pPr lvl="0"/>
            <a:r>
              <a:rPr lang="en-US" dirty="0"/>
              <a:t>Click to edit Master text styles</a:t>
            </a:r>
          </a:p>
        </p:txBody>
      </p:sp>
      <p:sp>
        <p:nvSpPr>
          <p:cNvPr id="15" name="Content Placeholder 14"/>
          <p:cNvSpPr>
            <a:spLocks noGrp="1"/>
          </p:cNvSpPr>
          <p:nvPr>
            <p:ph sz="quarter" idx="21"/>
          </p:nvPr>
        </p:nvSpPr>
        <p:spPr>
          <a:xfrm>
            <a:off x="6096000" y="0"/>
            <a:ext cx="3048000" cy="6858000"/>
          </a:xfrm>
          <a:solidFill>
            <a:schemeClr val="accent3"/>
          </a:solidFill>
        </p:spPr>
        <p:txBody>
          <a:bodyPr lIns="228600" tIns="192024" rIns="228600" bIns="228600"/>
          <a:lstStyle>
            <a:lvl1pPr>
              <a:defRPr sz="1867">
                <a:solidFill>
                  <a:schemeClr val="bg2"/>
                </a:solidFill>
              </a:defRPr>
            </a:lvl1pPr>
            <a:lvl2pPr>
              <a:defRPr sz="1467">
                <a:solidFill>
                  <a:schemeClr val="bg2"/>
                </a:solidFill>
              </a:defRPr>
            </a:lvl2pPr>
            <a:lvl3pPr>
              <a:defRPr sz="1467">
                <a:solidFill>
                  <a:schemeClr val="bg2"/>
                </a:solidFill>
              </a:defRPr>
            </a:lvl3pPr>
            <a:lvl4pPr>
              <a:defRPr sz="1467">
                <a:solidFill>
                  <a:schemeClr val="bg2"/>
                </a:solidFill>
              </a:defRPr>
            </a:lvl4pPr>
            <a:lvl5pPr>
              <a:defRPr sz="1467">
                <a:solidFill>
                  <a:schemeClr val="bg2"/>
                </a:solidFill>
              </a:defRPr>
            </a:lvl5pPr>
          </a:lstStyle>
          <a:p>
            <a:pPr lvl="0"/>
            <a:r>
              <a:rPr lang="en-US"/>
              <a:t>Click to edit Master text styles</a:t>
            </a:r>
          </a:p>
        </p:txBody>
      </p:sp>
      <p:sp>
        <p:nvSpPr>
          <p:cNvPr id="17" name="Content Placeholder 16"/>
          <p:cNvSpPr>
            <a:spLocks noGrp="1"/>
          </p:cNvSpPr>
          <p:nvPr>
            <p:ph sz="quarter" idx="22"/>
          </p:nvPr>
        </p:nvSpPr>
        <p:spPr>
          <a:xfrm>
            <a:off x="9144000" y="0"/>
            <a:ext cx="3048000" cy="6858000"/>
          </a:xfrm>
          <a:solidFill>
            <a:schemeClr val="tx2">
              <a:lumMod val="75000"/>
            </a:schemeClr>
          </a:solidFill>
        </p:spPr>
        <p:txBody>
          <a:bodyPr lIns="228600" tIns="192024" rIns="228600" bIns="228600"/>
          <a:lstStyle>
            <a:lvl1pPr>
              <a:defRPr sz="1867">
                <a:solidFill>
                  <a:schemeClr val="bg2"/>
                </a:solidFill>
              </a:defRPr>
            </a:lvl1pPr>
            <a:lvl2pPr>
              <a:defRPr sz="1467">
                <a:solidFill>
                  <a:schemeClr val="bg2"/>
                </a:solidFill>
              </a:defRPr>
            </a:lvl2pPr>
            <a:lvl3pPr>
              <a:defRPr sz="1467">
                <a:solidFill>
                  <a:schemeClr val="bg2"/>
                </a:solidFill>
              </a:defRPr>
            </a:lvl3pPr>
            <a:lvl4pPr>
              <a:defRPr sz="1467">
                <a:solidFill>
                  <a:schemeClr val="bg2"/>
                </a:solidFill>
              </a:defRPr>
            </a:lvl4pPr>
            <a:lvl5pPr>
              <a:defRPr sz="1467">
                <a:solidFill>
                  <a:schemeClr val="bg2"/>
                </a:solidFill>
              </a:defRPr>
            </a:lvl5pPr>
          </a:lstStyle>
          <a:p>
            <a:pPr lvl="0"/>
            <a:r>
              <a:rPr lang="en-US"/>
              <a:t>Click to edit Master text styles</a:t>
            </a:r>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Tree>
    <p:extLst>
      <p:ext uri="{BB962C8B-B14F-4D97-AF65-F5344CB8AC3E}">
        <p14:creationId xmlns:p14="http://schemas.microsoft.com/office/powerpoint/2010/main" val="1995935415"/>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6176E-B214-46A0-5B7C-BD19438A94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D63B10-52BA-F9FB-6176-C58AA0D17F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E4E43A-6113-CBC6-5D64-3B2E198B9D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13C438-3F21-63A3-F3AA-C296905F7086}"/>
              </a:ext>
            </a:extLst>
          </p:cNvPr>
          <p:cNvSpPr>
            <a:spLocks noGrp="1"/>
          </p:cNvSpPr>
          <p:nvPr>
            <p:ph type="dt" sz="half" idx="10"/>
          </p:nvPr>
        </p:nvSpPr>
        <p:spPr/>
        <p:txBody>
          <a:bodyPr/>
          <a:lstStyle/>
          <a:p>
            <a:fld id="{1857F908-FB1F-4164-A18D-FAAC352FC13A}" type="datetimeFigureOut">
              <a:rPr lang="en-US" smtClean="0"/>
              <a:t>7/15/2024</a:t>
            </a:fld>
            <a:endParaRPr lang="en-US"/>
          </a:p>
        </p:txBody>
      </p:sp>
      <p:sp>
        <p:nvSpPr>
          <p:cNvPr id="6" name="Footer Placeholder 5">
            <a:extLst>
              <a:ext uri="{FF2B5EF4-FFF2-40B4-BE49-F238E27FC236}">
                <a16:creationId xmlns:a16="http://schemas.microsoft.com/office/drawing/2014/main" id="{12F99AAC-4AD5-8433-2551-1D54ACF98C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B228F6-8E8C-2DDA-A437-F46A46D2A30D}"/>
              </a:ext>
            </a:extLst>
          </p:cNvPr>
          <p:cNvSpPr>
            <a:spLocks noGrp="1"/>
          </p:cNvSpPr>
          <p:nvPr>
            <p:ph type="sldNum" sz="quarter" idx="12"/>
          </p:nvPr>
        </p:nvSpPr>
        <p:spPr/>
        <p:txBody>
          <a:bodyPr/>
          <a:lstStyle/>
          <a:p>
            <a:fld id="{130CEA48-4AA0-4E32-B42D-6EB89D152140}" type="slidenum">
              <a:rPr lang="en-US" smtClean="0"/>
              <a:t>‹#›</a:t>
            </a:fld>
            <a:endParaRPr lang="en-US"/>
          </a:p>
        </p:txBody>
      </p:sp>
    </p:spTree>
    <p:extLst>
      <p:ext uri="{BB962C8B-B14F-4D97-AF65-F5344CB8AC3E}">
        <p14:creationId xmlns:p14="http://schemas.microsoft.com/office/powerpoint/2010/main" val="31667169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graph">
    <p:spTree>
      <p:nvGrpSpPr>
        <p:cNvPr id="1" name=""/>
        <p:cNvGrpSpPr/>
        <p:nvPr/>
      </p:nvGrpSpPr>
      <p:grpSpPr>
        <a:xfrm>
          <a:off x="0" y="0"/>
          <a:ext cx="0" cy="0"/>
          <a:chOff x="0" y="0"/>
          <a:chExt cx="0" cy="0"/>
        </a:xfrm>
      </p:grpSpPr>
      <p:sp>
        <p:nvSpPr>
          <p:cNvPr id="2" name="Title 1"/>
          <p:cNvSpPr>
            <a:spLocks noGrp="1"/>
          </p:cNvSpPr>
          <p:nvPr>
            <p:ph type="title"/>
          </p:nvPr>
        </p:nvSpPr>
        <p:spPr>
          <a:xfrm>
            <a:off x="304800" y="268225"/>
            <a:ext cx="5486400" cy="1193365"/>
          </a:xfrm>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6" name="Text Placeholder 5"/>
          <p:cNvSpPr>
            <a:spLocks noGrp="1"/>
          </p:cNvSpPr>
          <p:nvPr>
            <p:ph type="body" sz="quarter" idx="12"/>
          </p:nvPr>
        </p:nvSpPr>
        <p:spPr>
          <a:xfrm>
            <a:off x="304800" y="1463042"/>
            <a:ext cx="2438400" cy="4668593"/>
          </a:xfrm>
        </p:spPr>
        <p:txBody>
          <a:bodyPr/>
          <a:lstStyle>
            <a:lvl1pPr>
              <a:defRPr sz="2133"/>
            </a:lvl1pPr>
            <a:lvl2pPr marL="0" indent="0">
              <a:spcBef>
                <a:spcPts val="1467"/>
              </a:spcBef>
              <a:buFontTx/>
              <a:buNone/>
              <a:defRPr sz="1467"/>
            </a:lvl2pPr>
            <a:lvl3pPr>
              <a:defRPr sz="1467"/>
            </a:lvl3pPr>
            <a:lvl4pPr>
              <a:defRPr sz="1467"/>
            </a:lvl4pPr>
            <a:lvl5pPr>
              <a:defRPr sz="14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28451407"/>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le, text (1/4), content (3/4)">
    <p:spTree>
      <p:nvGrpSpPr>
        <p:cNvPr id="1" name=""/>
        <p:cNvGrpSpPr/>
        <p:nvPr/>
      </p:nvGrpSpPr>
      <p:grpSpPr>
        <a:xfrm>
          <a:off x="0" y="0"/>
          <a:ext cx="0" cy="0"/>
          <a:chOff x="0" y="0"/>
          <a:chExt cx="0" cy="0"/>
        </a:xfrm>
      </p:grpSpPr>
      <p:sp>
        <p:nvSpPr>
          <p:cNvPr id="2" name="Title 1"/>
          <p:cNvSpPr>
            <a:spLocks noGrp="1"/>
          </p:cNvSpPr>
          <p:nvPr>
            <p:ph type="title"/>
          </p:nvPr>
        </p:nvSpPr>
        <p:spPr>
          <a:xfrm>
            <a:off x="304800" y="268225"/>
            <a:ext cx="5486400" cy="1193365"/>
          </a:xfrm>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7" name="Text Placeholder 6"/>
          <p:cNvSpPr>
            <a:spLocks noGrp="1"/>
          </p:cNvSpPr>
          <p:nvPr>
            <p:ph type="body" sz="quarter" idx="12"/>
          </p:nvPr>
        </p:nvSpPr>
        <p:spPr>
          <a:xfrm>
            <a:off x="304800" y="1488652"/>
            <a:ext cx="2438400" cy="4605867"/>
          </a:xfrm>
        </p:spPr>
        <p:txBody>
          <a:bodyPr/>
          <a:lstStyle>
            <a:lvl1pPr>
              <a:defRPr sz="1867"/>
            </a:lvl1pPr>
            <a:lvl2pPr>
              <a:defRPr sz="1467"/>
            </a:lvl2pPr>
            <a:lvl3pPr>
              <a:defRPr sz="1467"/>
            </a:lvl3pPr>
            <a:lvl4pPr>
              <a:defRPr sz="1467"/>
            </a:lvl4pPr>
            <a:lvl5pPr>
              <a:defRPr sz="14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3352800" y="889001"/>
            <a:ext cx="8534400" cy="5099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32702174"/>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text (1/4), blank (3/4)">
    <p:spTree>
      <p:nvGrpSpPr>
        <p:cNvPr id="1" name=""/>
        <p:cNvGrpSpPr/>
        <p:nvPr/>
      </p:nvGrpSpPr>
      <p:grpSpPr>
        <a:xfrm>
          <a:off x="0" y="0"/>
          <a:ext cx="0" cy="0"/>
          <a:chOff x="0" y="0"/>
          <a:chExt cx="0" cy="0"/>
        </a:xfrm>
      </p:grpSpPr>
      <p:sp>
        <p:nvSpPr>
          <p:cNvPr id="2" name="Title 1"/>
          <p:cNvSpPr>
            <a:spLocks noGrp="1"/>
          </p:cNvSpPr>
          <p:nvPr>
            <p:ph type="title"/>
          </p:nvPr>
        </p:nvSpPr>
        <p:spPr>
          <a:xfrm>
            <a:off x="304800" y="268225"/>
            <a:ext cx="5486400" cy="1193365"/>
          </a:xfrm>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7" name="Text Placeholder 6"/>
          <p:cNvSpPr>
            <a:spLocks noGrp="1"/>
          </p:cNvSpPr>
          <p:nvPr>
            <p:ph type="body" sz="quarter" idx="12"/>
          </p:nvPr>
        </p:nvSpPr>
        <p:spPr>
          <a:xfrm>
            <a:off x="304800" y="1488652"/>
            <a:ext cx="2438400" cy="4605867"/>
          </a:xfrm>
        </p:spPr>
        <p:txBody>
          <a:bodyPr/>
          <a:lstStyle>
            <a:lvl1pPr>
              <a:defRPr sz="1867"/>
            </a:lvl1pPr>
            <a:lvl2pPr>
              <a:defRPr sz="1467"/>
            </a:lvl2pPr>
            <a:lvl3pPr>
              <a:defRPr sz="1467"/>
            </a:lvl3pPr>
            <a:lvl4pPr>
              <a:defRPr sz="1467"/>
            </a:lvl4pPr>
            <a:lvl5pPr>
              <a:defRPr sz="14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01029527"/>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ase study: title, text (2/4), content (2/4)">
    <p:spTree>
      <p:nvGrpSpPr>
        <p:cNvPr id="1" name=""/>
        <p:cNvGrpSpPr/>
        <p:nvPr/>
      </p:nvGrpSpPr>
      <p:grpSpPr>
        <a:xfrm>
          <a:off x="0" y="0"/>
          <a:ext cx="0" cy="0"/>
          <a:chOff x="0" y="0"/>
          <a:chExt cx="0" cy="0"/>
        </a:xfrm>
      </p:grpSpPr>
      <p:sp>
        <p:nvSpPr>
          <p:cNvPr id="2" name="Title 1"/>
          <p:cNvSpPr>
            <a:spLocks noGrp="1"/>
          </p:cNvSpPr>
          <p:nvPr>
            <p:ph type="title"/>
          </p:nvPr>
        </p:nvSpPr>
        <p:spPr>
          <a:xfrm>
            <a:off x="304800" y="268225"/>
            <a:ext cx="5486400" cy="1193365"/>
          </a:xfrm>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7" name="Text Placeholder 6"/>
          <p:cNvSpPr>
            <a:spLocks noGrp="1"/>
          </p:cNvSpPr>
          <p:nvPr>
            <p:ph type="body" sz="quarter" idx="12"/>
          </p:nvPr>
        </p:nvSpPr>
        <p:spPr>
          <a:xfrm>
            <a:off x="304800" y="1463040"/>
            <a:ext cx="2438400" cy="4669536"/>
          </a:xfrm>
        </p:spPr>
        <p:txBody>
          <a:bodyPr/>
          <a:lstStyle>
            <a:lvl1pPr>
              <a:defRPr sz="2133"/>
            </a:lvl1pPr>
            <a:lvl2pPr>
              <a:defRPr sz="1467"/>
            </a:lvl2pPr>
            <a:lvl3pPr>
              <a:defRPr sz="1467"/>
            </a:lvl3pPr>
            <a:lvl4pPr>
              <a:defRPr sz="1467"/>
            </a:lvl4pPr>
            <a:lvl5pPr>
              <a:defRPr sz="14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p:cNvSpPr>
            <a:spLocks noGrp="1"/>
          </p:cNvSpPr>
          <p:nvPr>
            <p:ph type="body" sz="quarter" idx="13"/>
          </p:nvPr>
        </p:nvSpPr>
        <p:spPr>
          <a:xfrm>
            <a:off x="3352800" y="1499616"/>
            <a:ext cx="2438400" cy="4608576"/>
          </a:xfrm>
        </p:spPr>
        <p:txBody>
          <a:bodyPr/>
          <a:lstStyle>
            <a:lvl1pPr>
              <a:defRPr sz="1867"/>
            </a:lvl1pPr>
            <a:lvl2pPr marL="0" indent="0">
              <a:buNone/>
              <a:defRPr sz="1333"/>
            </a:lvl2pPr>
            <a:lvl3pPr>
              <a:defRPr sz="1333"/>
            </a:lvl3pPr>
            <a:lvl4pPr>
              <a:defRPr sz="1333"/>
            </a:lvl4pPr>
            <a:lvl5pPr>
              <a:defRPr sz="13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1"/>
          <p:cNvSpPr>
            <a:spLocks noGrp="1"/>
          </p:cNvSpPr>
          <p:nvPr>
            <p:ph type="pic" sz="quarter" idx="14"/>
          </p:nvPr>
        </p:nvSpPr>
        <p:spPr>
          <a:xfrm>
            <a:off x="6096000" y="0"/>
            <a:ext cx="6096000" cy="6858000"/>
          </a:xfrm>
        </p:spPr>
        <p:txBody>
          <a:bodyPr/>
          <a:lstStyle/>
          <a:p>
            <a:r>
              <a:rPr lang="en-US" dirty="0"/>
              <a:t>Drag picture to placeholder or click icon to add</a:t>
            </a:r>
          </a:p>
        </p:txBody>
      </p:sp>
    </p:spTree>
    <p:extLst>
      <p:ext uri="{BB962C8B-B14F-4D97-AF65-F5344CB8AC3E}">
        <p14:creationId xmlns:p14="http://schemas.microsoft.com/office/powerpoint/2010/main" val="363654480"/>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ase study 2: title, text (2/4), quote (2/4)">
    <p:spTree>
      <p:nvGrpSpPr>
        <p:cNvPr id="1" name=""/>
        <p:cNvGrpSpPr/>
        <p:nvPr/>
      </p:nvGrpSpPr>
      <p:grpSpPr>
        <a:xfrm>
          <a:off x="0" y="0"/>
          <a:ext cx="0" cy="0"/>
          <a:chOff x="0" y="0"/>
          <a:chExt cx="0" cy="0"/>
        </a:xfrm>
      </p:grpSpPr>
      <p:sp>
        <p:nvSpPr>
          <p:cNvPr id="2" name="Title 1"/>
          <p:cNvSpPr>
            <a:spLocks noGrp="1"/>
          </p:cNvSpPr>
          <p:nvPr>
            <p:ph type="title"/>
          </p:nvPr>
        </p:nvSpPr>
        <p:spPr>
          <a:xfrm>
            <a:off x="304800" y="268225"/>
            <a:ext cx="5486400" cy="1193365"/>
          </a:xfrm>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7" name="Text Placeholder 6"/>
          <p:cNvSpPr>
            <a:spLocks noGrp="1"/>
          </p:cNvSpPr>
          <p:nvPr>
            <p:ph type="body" sz="quarter" idx="12"/>
          </p:nvPr>
        </p:nvSpPr>
        <p:spPr>
          <a:xfrm>
            <a:off x="304800" y="1463040"/>
            <a:ext cx="2438400" cy="4669536"/>
          </a:xfrm>
        </p:spPr>
        <p:txBody>
          <a:bodyPr/>
          <a:lstStyle>
            <a:lvl1pPr>
              <a:defRPr sz="2133"/>
            </a:lvl1pPr>
            <a:lvl2pPr>
              <a:defRPr sz="1467"/>
            </a:lvl2pPr>
            <a:lvl3pPr>
              <a:defRPr sz="1467"/>
            </a:lvl3pPr>
            <a:lvl4pPr>
              <a:defRPr sz="1467"/>
            </a:lvl4pPr>
            <a:lvl5pPr>
              <a:defRPr sz="14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p:cNvSpPr>
            <a:spLocks noGrp="1"/>
          </p:cNvSpPr>
          <p:nvPr>
            <p:ph type="body" sz="quarter" idx="13"/>
          </p:nvPr>
        </p:nvSpPr>
        <p:spPr>
          <a:xfrm>
            <a:off x="3352800" y="1499616"/>
            <a:ext cx="2438400" cy="4608576"/>
          </a:xfrm>
        </p:spPr>
        <p:txBody>
          <a:bodyPr/>
          <a:lstStyle>
            <a:lvl1pPr>
              <a:defRPr sz="1867"/>
            </a:lvl1pPr>
            <a:lvl2pPr marL="0" indent="0">
              <a:buNone/>
              <a:defRPr sz="1333"/>
            </a:lvl2pPr>
            <a:lvl3pPr>
              <a:defRPr sz="1333"/>
            </a:lvl3pPr>
            <a:lvl4pPr>
              <a:defRPr sz="1333"/>
            </a:lvl4pPr>
            <a:lvl5pPr>
              <a:defRPr sz="13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4"/>
          </p:nvPr>
        </p:nvSpPr>
        <p:spPr>
          <a:xfrm>
            <a:off x="6267190" y="1454615"/>
            <a:ext cx="5620011" cy="4608576"/>
          </a:xfrm>
        </p:spPr>
        <p:txBody>
          <a:bodyPr/>
          <a:lstStyle>
            <a:lvl1pPr marL="156598" indent="-156598">
              <a:tabLst/>
              <a:defRPr sz="3199"/>
            </a:lvl1pPr>
            <a:lvl2pPr marL="0" indent="0">
              <a:buNone/>
              <a:defRPr sz="1467"/>
            </a:lvl2pPr>
            <a:lvl3pPr>
              <a:defRPr sz="1467"/>
            </a:lvl3pPr>
            <a:lvl4pPr>
              <a:defRPr sz="1467"/>
            </a:lvl4pPr>
            <a:lvl5pPr>
              <a:defRPr sz="14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95402253"/>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6" name="Text Placeholder 5"/>
          <p:cNvSpPr>
            <a:spLocks noGrp="1"/>
          </p:cNvSpPr>
          <p:nvPr>
            <p:ph type="body" sz="quarter" idx="12"/>
          </p:nvPr>
        </p:nvSpPr>
        <p:spPr>
          <a:xfrm>
            <a:off x="304800" y="256033"/>
            <a:ext cx="2438400" cy="5878660"/>
          </a:xfrm>
        </p:spPr>
        <p:txBody>
          <a:bodyPr/>
          <a:lstStyle>
            <a:lvl1pPr>
              <a:defRPr sz="2133"/>
            </a:lvl1pPr>
            <a:lvl2pPr marL="0" indent="0">
              <a:spcBef>
                <a:spcPts val="1467"/>
              </a:spcBef>
              <a:buFontTx/>
              <a:buNone/>
              <a:defRPr sz="1467"/>
            </a:lvl2pPr>
            <a:lvl3pPr>
              <a:defRPr sz="1467"/>
            </a:lvl3pPr>
            <a:lvl4pPr>
              <a:defRPr sz="1467"/>
            </a:lvl4pPr>
            <a:lvl5pPr>
              <a:defRPr sz="14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able Placeholder 6"/>
          <p:cNvSpPr>
            <a:spLocks noGrp="1"/>
          </p:cNvSpPr>
          <p:nvPr>
            <p:ph type="tbl" sz="quarter" idx="13"/>
          </p:nvPr>
        </p:nvSpPr>
        <p:spPr>
          <a:xfrm>
            <a:off x="3352800" y="300568"/>
            <a:ext cx="8534400" cy="6129867"/>
          </a:xfrm>
        </p:spPr>
        <p:txBody>
          <a:bodyPr/>
          <a:lstStyle/>
          <a:p>
            <a:r>
              <a:rPr lang="en-US" dirty="0"/>
              <a:t>Click icon to add table</a:t>
            </a:r>
          </a:p>
        </p:txBody>
      </p:sp>
    </p:spTree>
    <p:extLst>
      <p:ext uri="{BB962C8B-B14F-4D97-AF65-F5344CB8AC3E}">
        <p14:creationId xmlns:p14="http://schemas.microsoft.com/office/powerpoint/2010/main" val="2113001442"/>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blank (with footer)">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Tree>
    <p:extLst>
      <p:ext uri="{BB962C8B-B14F-4D97-AF65-F5344CB8AC3E}">
        <p14:creationId xmlns:p14="http://schemas.microsoft.com/office/powerpoint/2010/main" val="1310581796"/>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blank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4996412"/>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p:cNvSpPr>
            <a:spLocks noGrp="1"/>
          </p:cNvSpPr>
          <p:nvPr>
            <p:ph type="title"/>
          </p:nvPr>
        </p:nvSpPr>
        <p:spPr>
          <a:xfrm>
            <a:off x="304800" y="268224"/>
            <a:ext cx="5486400" cy="1140968"/>
          </a:xfrm>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sp>
        <p:nvSpPr>
          <p:cNvPr id="6" name="Text Placeholder 5"/>
          <p:cNvSpPr>
            <a:spLocks noGrp="1"/>
          </p:cNvSpPr>
          <p:nvPr>
            <p:ph type="body" sz="quarter" idx="12"/>
          </p:nvPr>
        </p:nvSpPr>
        <p:spPr>
          <a:xfrm>
            <a:off x="304800" y="1524000"/>
            <a:ext cx="5486400" cy="4779264"/>
          </a:xfrm>
        </p:spPr>
        <p:txBody>
          <a:bodyPr/>
          <a:lstStyle>
            <a:lvl1pPr marL="0" indent="0">
              <a:spcBef>
                <a:spcPts val="0"/>
              </a:spcBef>
              <a:tabLst>
                <a:tab pos="5252384" algn="dec"/>
              </a:tabLst>
              <a:defRPr sz="1467"/>
            </a:lvl1pPr>
            <a:lvl2pPr marL="230666" indent="-230666">
              <a:spcBef>
                <a:spcPts val="0"/>
              </a:spcBef>
              <a:tabLst/>
              <a:defRPr/>
            </a:lvl2pPr>
            <a:lvl3pPr>
              <a:spcBef>
                <a:spcPts val="0"/>
              </a:spcBef>
              <a:defRPr/>
            </a:lvl3pPr>
            <a:lvl4pPr>
              <a:spcBef>
                <a:spcPts val="0"/>
              </a:spcBef>
              <a:defRPr/>
            </a:lvl4pPr>
            <a:lvl5pPr>
              <a:spcBef>
                <a:spcPts val="0"/>
              </a:spcBef>
              <a:defRPr/>
            </a:lvl5pPr>
          </a:lstStyle>
          <a:p>
            <a:pPr marL="0" marR="0" lvl="0" indent="0" algn="l" defTabSz="609463" rtl="0" eaLnBrk="1" fontAlgn="auto" latinLnBrk="0" hangingPunct="1">
              <a:lnSpc>
                <a:spcPct val="100000"/>
              </a:lnSpc>
              <a:spcBef>
                <a:spcPts val="0"/>
              </a:spcBef>
              <a:spcAft>
                <a:spcPts val="0"/>
              </a:spcAft>
              <a:buClrTx/>
              <a:buSzTx/>
              <a:buFont typeface="Arial"/>
              <a:buNone/>
              <a:tabLst>
                <a:tab pos="5363273" algn="r"/>
              </a:tabLst>
              <a:defRPr/>
            </a:pPr>
            <a:r>
              <a:rPr lang="en-US" dirty="0"/>
              <a:t>Click to edit Master text styles</a:t>
            </a:r>
          </a:p>
        </p:txBody>
      </p:sp>
    </p:spTree>
    <p:extLst>
      <p:ext uri="{BB962C8B-B14F-4D97-AF65-F5344CB8AC3E}">
        <p14:creationId xmlns:p14="http://schemas.microsoft.com/office/powerpoint/2010/main" val="1517386705"/>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ibm sign-off">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0BE6F14-FF48-0F4F-A8AA-2E3F25371E4A}"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Cloud Integration Business – IBM Cloud and Cognitive Software  /  Feb.  6, 2020  /  © 2020 IBM Corporation – For Internal Use Only</a:t>
            </a:r>
          </a:p>
        </p:txBody>
      </p:sp>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234604" y="2914868"/>
            <a:ext cx="1722792" cy="701463"/>
          </a:xfrm>
          <a:prstGeom prst="rect">
            <a:avLst/>
          </a:prstGeom>
        </p:spPr>
      </p:pic>
    </p:spTree>
    <p:extLst>
      <p:ext uri="{BB962C8B-B14F-4D97-AF65-F5344CB8AC3E}">
        <p14:creationId xmlns:p14="http://schemas.microsoft.com/office/powerpoint/2010/main" val="4167613895"/>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AC0D-FE5A-9E4D-2DBA-925EA83E5F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6E84E2B-2EBB-51C4-12B8-33E678B7C3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30F67F-9048-9FB4-B9AD-8FDF281FEE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90D5EB-61C0-8F05-D38B-50B2CE44BE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E5697D-4DE7-CDFF-8928-D88AAC14902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6B7C25-791F-DA92-7800-96550288E189}"/>
              </a:ext>
            </a:extLst>
          </p:cNvPr>
          <p:cNvSpPr>
            <a:spLocks noGrp="1"/>
          </p:cNvSpPr>
          <p:nvPr>
            <p:ph type="dt" sz="half" idx="10"/>
          </p:nvPr>
        </p:nvSpPr>
        <p:spPr/>
        <p:txBody>
          <a:bodyPr/>
          <a:lstStyle/>
          <a:p>
            <a:fld id="{1857F908-FB1F-4164-A18D-FAAC352FC13A}" type="datetimeFigureOut">
              <a:rPr lang="en-US" smtClean="0"/>
              <a:t>7/15/2024</a:t>
            </a:fld>
            <a:endParaRPr lang="en-US"/>
          </a:p>
        </p:txBody>
      </p:sp>
      <p:sp>
        <p:nvSpPr>
          <p:cNvPr id="8" name="Footer Placeholder 7">
            <a:extLst>
              <a:ext uri="{FF2B5EF4-FFF2-40B4-BE49-F238E27FC236}">
                <a16:creationId xmlns:a16="http://schemas.microsoft.com/office/drawing/2014/main" id="{AD946345-13DA-65E2-5AA8-351BDA8C561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2724A0-2DBA-06FD-63A1-727F2138397F}"/>
              </a:ext>
            </a:extLst>
          </p:cNvPr>
          <p:cNvSpPr>
            <a:spLocks noGrp="1"/>
          </p:cNvSpPr>
          <p:nvPr>
            <p:ph type="sldNum" sz="quarter" idx="12"/>
          </p:nvPr>
        </p:nvSpPr>
        <p:spPr/>
        <p:txBody>
          <a:bodyPr/>
          <a:lstStyle/>
          <a:p>
            <a:fld id="{130CEA48-4AA0-4E32-B42D-6EB89D152140}" type="slidenum">
              <a:rPr lang="en-US" smtClean="0"/>
              <a:t>‹#›</a:t>
            </a:fld>
            <a:endParaRPr lang="en-US"/>
          </a:p>
        </p:txBody>
      </p:sp>
    </p:spTree>
    <p:extLst>
      <p:ext uri="{BB962C8B-B14F-4D97-AF65-F5344CB8AC3E}">
        <p14:creationId xmlns:p14="http://schemas.microsoft.com/office/powerpoint/2010/main" val="36990503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8ED61B4-AE59-447D-A603-CA59031EA47D}"/>
              </a:ext>
            </a:extLst>
          </p:cNvPr>
          <p:cNvSpPr/>
          <p:nvPr userDrawn="1"/>
        </p:nvSpPr>
        <p:spPr>
          <a:xfrm>
            <a:off x="0" y="-27019"/>
            <a:ext cx="12192000" cy="1116531"/>
          </a:xfrm>
          <a:prstGeom prst="rect">
            <a:avLst/>
          </a:prstGeom>
          <a:solidFill>
            <a:srgbClr val="EAEAEA"/>
          </a:solidFill>
          <a:ln>
            <a:no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US" sz="1351" dirty="0"/>
          </a:p>
        </p:txBody>
      </p:sp>
    </p:spTree>
    <p:extLst>
      <p:ext uri="{BB962C8B-B14F-4D97-AF65-F5344CB8AC3E}">
        <p14:creationId xmlns:p14="http://schemas.microsoft.com/office/powerpoint/2010/main" val="1911874317"/>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itle and Content Positive">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p:cNvSpPr>
            <a:spLocks noGrp="1"/>
          </p:cNvSpPr>
          <p:nvPr>
            <p:ph type="title"/>
          </p:nvPr>
        </p:nvSpPr>
        <p:spPr>
          <a:xfrm>
            <a:off x="186053" y="67814"/>
            <a:ext cx="11808371" cy="441655"/>
          </a:xfrm>
          <a:prstGeom prst="rect">
            <a:avLst/>
          </a:prstGeom>
        </p:spPr>
        <p:txBody>
          <a:bodyPr vert="horz" lIns="109728" tIns="54864" rIns="109728" bIns="54864" rtlCol="0" anchor="ctr">
            <a:noAutofit/>
          </a:bodyPr>
          <a:lstStyle/>
          <a:p>
            <a:r>
              <a:rPr lang="en-US" dirty="0"/>
              <a:t>Click to edit Master title style</a:t>
            </a:r>
          </a:p>
        </p:txBody>
      </p:sp>
      <p:cxnSp>
        <p:nvCxnSpPr>
          <p:cNvPr id="17" name="Straight Connector 16"/>
          <p:cNvCxnSpPr/>
          <p:nvPr userDrawn="1"/>
        </p:nvCxnSpPr>
        <p:spPr>
          <a:xfrm>
            <a:off x="198868" y="570759"/>
            <a:ext cx="11754493" cy="0"/>
          </a:xfrm>
          <a:prstGeom prst="line">
            <a:avLst/>
          </a:prstGeom>
          <a:ln w="9525" cmpd="sng">
            <a:solidFill>
              <a:schemeClr val="accent3">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5"/>
          <p:cNvSpPr>
            <a:spLocks noGrp="1"/>
          </p:cNvSpPr>
          <p:nvPr>
            <p:ph type="sldNum" sz="quarter" idx="4"/>
          </p:nvPr>
        </p:nvSpPr>
        <p:spPr>
          <a:xfrm>
            <a:off x="9386457" y="6479124"/>
            <a:ext cx="2587224" cy="290779"/>
          </a:xfrm>
          <a:prstGeom prst="rect">
            <a:avLst/>
          </a:prstGeom>
        </p:spPr>
        <p:txBody>
          <a:bodyPr vert="horz" lIns="109728" tIns="54864" rIns="109728" bIns="54864" rtlCol="0" anchor="ctr"/>
          <a:lstStyle>
            <a:lvl1pPr algn="r">
              <a:defRPr sz="1167" b="1">
                <a:solidFill>
                  <a:srgbClr val="0070C0"/>
                </a:solidFill>
                <a:latin typeface="Calibri" pitchFamily="34" charset="0"/>
              </a:defRPr>
            </a:lvl1pPr>
          </a:lstStyle>
          <a:p>
            <a:r>
              <a:rPr lang="en-US" dirty="0"/>
              <a:t>IBM Confidential – Page </a:t>
            </a:r>
            <a:fld id="{89362E98-7C85-E945-A48F-D973D76FFE40}" type="slidenum">
              <a:rPr lang="en-US" smtClean="0"/>
              <a:pPr/>
              <a:t>‹#›</a:t>
            </a:fld>
            <a:endParaRPr lang="en-US" dirty="0"/>
          </a:p>
        </p:txBody>
      </p:sp>
    </p:spTree>
    <p:extLst>
      <p:ext uri="{BB962C8B-B14F-4D97-AF65-F5344CB8AC3E}">
        <p14:creationId xmlns:p14="http://schemas.microsoft.com/office/powerpoint/2010/main" val="2811906717"/>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lstStyle>
            <a:lvl1pPr>
              <a:defRPr sz="2200"/>
            </a:lvl1pPr>
          </a:lstStyle>
          <a:p>
            <a:r>
              <a:rPr lang="en-US" dirty="0"/>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r>
              <a:rPr lang="en-US" dirty="0">
                <a:solidFill>
                  <a:srgbClr val="FFFFFF"/>
                </a:solidFill>
              </a:rPr>
              <a:t>IBM Confidential – Page </a:t>
            </a:r>
            <a:fld id="{A66A312A-7121-4454-A8A7-F41F8FB0817E}"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177937729"/>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_big text">
    <p:bg>
      <p:bgRef idx="1001">
        <a:schemeClr val="bg1"/>
      </p:bgRef>
    </p:bg>
    <p:spTree>
      <p:nvGrpSpPr>
        <p:cNvPr id="1" name=""/>
        <p:cNvGrpSpPr/>
        <p:nvPr/>
      </p:nvGrpSpPr>
      <p:grpSpPr>
        <a:xfrm>
          <a:off x="0" y="0"/>
          <a:ext cx="0" cy="0"/>
          <a:chOff x="0" y="0"/>
          <a:chExt cx="0" cy="0"/>
        </a:xfrm>
      </p:grpSpPr>
      <p:sp>
        <p:nvSpPr>
          <p:cNvPr id="3" name="Slide Number">
            <a:extLst>
              <a:ext uri="{FF2B5EF4-FFF2-40B4-BE49-F238E27FC236}">
                <a16:creationId xmlns:a16="http://schemas.microsoft.com/office/drawing/2014/main" id="{A1E78425-57D9-484D-A799-AF7AE355803D}"/>
              </a:ext>
            </a:extLst>
          </p:cNvPr>
          <p:cNvSpPr txBox="1">
            <a:spLocks noGrp="1"/>
          </p:cNvSpPr>
          <p:nvPr>
            <p:ph type="sldNum" sz="quarter" idx="10"/>
          </p:nvPr>
        </p:nvSpPr>
        <p:spPr>
          <a:xfrm>
            <a:off x="11750677" y="6465889"/>
            <a:ext cx="136525" cy="122237"/>
          </a:xfrm>
        </p:spPr>
        <p:txBody>
          <a:bodyPr/>
          <a:lstStyle>
            <a:lvl1pPr defTabSz="914194">
              <a:defRPr>
                <a:ea typeface="IBM Plex Sans" panose="020B0503050203000203" pitchFamily="34" charset="77"/>
                <a:cs typeface="IBM Plex Sans" panose="020B0503050203000203" pitchFamily="34" charset="77"/>
                <a:sym typeface="IBM Plex Sans" panose="020B0503050203000203" pitchFamily="34" charset="77"/>
              </a:defRPr>
            </a:lvl1pPr>
          </a:lstStyle>
          <a:p>
            <a:fld id="{7E588563-FA99-5D4D-BB42-EC7D5D8D238E}" type="slidenum">
              <a:rPr lang="en-US" altLang="en-US"/>
              <a:pPr/>
              <a:t>‹#›</a:t>
            </a:fld>
            <a:endParaRPr lang="en-US" altLang="en-US" dirty="0"/>
          </a:p>
        </p:txBody>
      </p:sp>
    </p:spTree>
    <p:extLst>
      <p:ext uri="{BB962C8B-B14F-4D97-AF65-F5344CB8AC3E}">
        <p14:creationId xmlns:p14="http://schemas.microsoft.com/office/powerpoint/2010/main" val="2554699252"/>
      </p:ext>
    </p:extLst>
  </p:cSld>
  <p:clrMapOvr>
    <a:overrideClrMapping bg1="dk1" tx1="lt1" bg2="dk2" tx2="lt2" accent1="accent1" accent2="accent2" accent3="accent3" accent4="accent4" accent5="accent5" accent6="accent6" hlink="hlink" folHlink="folHlink"/>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 text">
    <p:spTree>
      <p:nvGrpSpPr>
        <p:cNvPr id="1" name=""/>
        <p:cNvGrpSpPr/>
        <p:nvPr/>
      </p:nvGrpSpPr>
      <p:grpSpPr>
        <a:xfrm>
          <a:off x="0" y="0"/>
          <a:ext cx="0" cy="0"/>
          <a:chOff x="0" y="0"/>
          <a:chExt cx="0" cy="0"/>
        </a:xfrm>
      </p:grpSpPr>
      <p:sp>
        <p:nvSpPr>
          <p:cNvPr id="2" name="Title 1"/>
          <p:cNvSpPr>
            <a:spLocks noGrp="1"/>
          </p:cNvSpPr>
          <p:nvPr>
            <p:ph type="title"/>
          </p:nvPr>
        </p:nvSpPr>
        <p:spPr>
          <a:xfrm>
            <a:off x="280416" y="268224"/>
            <a:ext cx="5522976" cy="5726176"/>
          </a:xfrm>
        </p:spPr>
        <p:txBody>
          <a:bodyPr/>
          <a:lstStyle/>
          <a:p>
            <a:r>
              <a:rPr lang="en-US"/>
              <a:t>Click </a:t>
            </a:r>
            <a:r>
              <a:rPr lang="en-US" dirty="0"/>
              <a:t>to edit Master title style</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395FB3-9C97-154F-86B2-7E381B951268}" type="slidenum">
              <a:rPr lang="en-US" smtClean="0"/>
              <a:pPr/>
              <a:t>‹#›</a:t>
            </a:fld>
            <a:endParaRPr lang="en-US" dirty="0"/>
          </a:p>
        </p:txBody>
      </p:sp>
      <p:sp>
        <p:nvSpPr>
          <p:cNvPr id="6" name="Text Placeholder 5"/>
          <p:cNvSpPr>
            <a:spLocks noGrp="1"/>
          </p:cNvSpPr>
          <p:nvPr>
            <p:ph type="body" sz="quarter" idx="12"/>
          </p:nvPr>
        </p:nvSpPr>
        <p:spPr>
          <a:xfrm>
            <a:off x="6388608" y="268224"/>
            <a:ext cx="5498592" cy="5726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64720669"/>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Dark: Standar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4D8E7-4B8B-E54C-8EC6-F2891417C0CB}"/>
              </a:ext>
            </a:extLst>
          </p:cNvPr>
          <p:cNvSpPr>
            <a:spLocks noGrp="1"/>
          </p:cNvSpPr>
          <p:nvPr>
            <p:ph type="title" hasCustomPrompt="1"/>
          </p:nvPr>
        </p:nvSpPr>
        <p:spPr/>
        <p:txBody>
          <a:bodyPr/>
          <a:lstStyle>
            <a:lvl1pPr>
              <a:defRPr sz="3199" b="0" i="0" spc="0" baseline="0">
                <a:latin typeface="IBM Plex Serif Light" charset="0"/>
                <a:ea typeface="IBM Plex Serif Light" charset="0"/>
                <a:cs typeface="IBM Plex Serif Light" charset="0"/>
              </a:defRPr>
            </a:lvl1pPr>
          </a:lstStyle>
          <a:p>
            <a:r>
              <a:rPr lang="en-US" dirty="0"/>
              <a:t>Click to edit master title style</a:t>
            </a:r>
          </a:p>
        </p:txBody>
      </p:sp>
      <p:sp>
        <p:nvSpPr>
          <p:cNvPr id="3" name="Footer Placeholder 2">
            <a:extLst>
              <a:ext uri="{FF2B5EF4-FFF2-40B4-BE49-F238E27FC236}">
                <a16:creationId xmlns:a16="http://schemas.microsoft.com/office/drawing/2014/main" id="{9C0EF7AD-0106-B349-8957-0958B08750B8}"/>
              </a:ext>
            </a:extLst>
          </p:cNvPr>
          <p:cNvSpPr>
            <a:spLocks noGrp="1"/>
          </p:cNvSpPr>
          <p:nvPr>
            <p:ph type="ftr" sz="quarter" idx="10"/>
          </p:nvPr>
        </p:nvSpPr>
        <p:spPr/>
        <p:txBody>
          <a:bodyPr/>
          <a:lstStyle/>
          <a:p>
            <a:r>
              <a:rPr lang="en-US"/>
              <a:t>IBM Confidential  |  IBM HR</a:t>
            </a:r>
          </a:p>
        </p:txBody>
      </p:sp>
      <p:sp>
        <p:nvSpPr>
          <p:cNvPr id="4" name="Slide Number Placeholder 3">
            <a:extLst>
              <a:ext uri="{FF2B5EF4-FFF2-40B4-BE49-F238E27FC236}">
                <a16:creationId xmlns:a16="http://schemas.microsoft.com/office/drawing/2014/main" id="{31EB2F17-774C-FC4D-8998-893743D6BE3B}"/>
              </a:ext>
            </a:extLst>
          </p:cNvPr>
          <p:cNvSpPr>
            <a:spLocks noGrp="1"/>
          </p:cNvSpPr>
          <p:nvPr>
            <p:ph type="sldNum" sz="quarter" idx="11"/>
          </p:nvPr>
        </p:nvSpPr>
        <p:spPr/>
        <p:txBody>
          <a:bodyPr/>
          <a:lstStyle>
            <a:lvl1pPr>
              <a:defRPr/>
            </a:lvl1pPr>
          </a:lstStyle>
          <a:p>
            <a:r>
              <a:rPr lang="en-US"/>
              <a:t>© 2019 IBM Corporation  |  </a:t>
            </a:r>
            <a:fld id="{62AC7532-E9CD-3F47-AFEB-F708F102E192}" type="slidenum">
              <a:rPr lang="en-US" smtClean="0"/>
              <a:pPr/>
              <a:t>‹#›</a:t>
            </a:fld>
            <a:endParaRPr lang="en-US"/>
          </a:p>
        </p:txBody>
      </p:sp>
      <p:sp>
        <p:nvSpPr>
          <p:cNvPr id="6" name="Text Placeholder 5">
            <a:extLst>
              <a:ext uri="{FF2B5EF4-FFF2-40B4-BE49-F238E27FC236}">
                <a16:creationId xmlns:a16="http://schemas.microsoft.com/office/drawing/2014/main" id="{D0F2D07D-A7FC-4644-ABD8-857C61BD98BC}"/>
              </a:ext>
            </a:extLst>
          </p:cNvPr>
          <p:cNvSpPr>
            <a:spLocks noGrp="1"/>
          </p:cNvSpPr>
          <p:nvPr>
            <p:ph type="body" sz="quarter" idx="12"/>
          </p:nvPr>
        </p:nvSpPr>
        <p:spPr>
          <a:xfrm>
            <a:off x="228600" y="1371600"/>
            <a:ext cx="11734800" cy="5029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2020281"/>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2864A-CFAD-6706-D778-6C0421ED44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13C5B2-D967-FA8D-320D-46C9D69EE77D}"/>
              </a:ext>
            </a:extLst>
          </p:cNvPr>
          <p:cNvSpPr>
            <a:spLocks noGrp="1"/>
          </p:cNvSpPr>
          <p:nvPr>
            <p:ph type="dt" sz="half" idx="10"/>
          </p:nvPr>
        </p:nvSpPr>
        <p:spPr/>
        <p:txBody>
          <a:bodyPr/>
          <a:lstStyle/>
          <a:p>
            <a:fld id="{1857F908-FB1F-4164-A18D-FAAC352FC13A}" type="datetimeFigureOut">
              <a:rPr lang="en-US" smtClean="0"/>
              <a:t>7/15/2024</a:t>
            </a:fld>
            <a:endParaRPr lang="en-US"/>
          </a:p>
        </p:txBody>
      </p:sp>
      <p:sp>
        <p:nvSpPr>
          <p:cNvPr id="4" name="Footer Placeholder 3">
            <a:extLst>
              <a:ext uri="{FF2B5EF4-FFF2-40B4-BE49-F238E27FC236}">
                <a16:creationId xmlns:a16="http://schemas.microsoft.com/office/drawing/2014/main" id="{8B6B8A83-F1FE-9CF3-3FEA-2000246171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1AFDC20-0B03-BD54-D717-5F34AB421E79}"/>
              </a:ext>
            </a:extLst>
          </p:cNvPr>
          <p:cNvSpPr>
            <a:spLocks noGrp="1"/>
          </p:cNvSpPr>
          <p:nvPr>
            <p:ph type="sldNum" sz="quarter" idx="12"/>
          </p:nvPr>
        </p:nvSpPr>
        <p:spPr/>
        <p:txBody>
          <a:bodyPr/>
          <a:lstStyle/>
          <a:p>
            <a:fld id="{130CEA48-4AA0-4E32-B42D-6EB89D152140}" type="slidenum">
              <a:rPr lang="en-US" smtClean="0"/>
              <a:t>‹#›</a:t>
            </a:fld>
            <a:endParaRPr lang="en-US"/>
          </a:p>
        </p:txBody>
      </p:sp>
    </p:spTree>
    <p:extLst>
      <p:ext uri="{BB962C8B-B14F-4D97-AF65-F5344CB8AC3E}">
        <p14:creationId xmlns:p14="http://schemas.microsoft.com/office/powerpoint/2010/main" val="3051786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3B47E0-54E5-42A0-569C-229250293559}"/>
              </a:ext>
            </a:extLst>
          </p:cNvPr>
          <p:cNvSpPr>
            <a:spLocks noGrp="1"/>
          </p:cNvSpPr>
          <p:nvPr>
            <p:ph type="dt" sz="half" idx="10"/>
          </p:nvPr>
        </p:nvSpPr>
        <p:spPr/>
        <p:txBody>
          <a:bodyPr/>
          <a:lstStyle/>
          <a:p>
            <a:fld id="{1857F908-FB1F-4164-A18D-FAAC352FC13A}" type="datetimeFigureOut">
              <a:rPr lang="en-US" smtClean="0"/>
              <a:t>7/15/2024</a:t>
            </a:fld>
            <a:endParaRPr lang="en-US"/>
          </a:p>
        </p:txBody>
      </p:sp>
      <p:sp>
        <p:nvSpPr>
          <p:cNvPr id="3" name="Footer Placeholder 2">
            <a:extLst>
              <a:ext uri="{FF2B5EF4-FFF2-40B4-BE49-F238E27FC236}">
                <a16:creationId xmlns:a16="http://schemas.microsoft.com/office/drawing/2014/main" id="{A9C90B3E-002F-D2C0-C63E-FC1EA32D42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F83305B-E50A-7E9E-26D6-ED28ECFA551F}"/>
              </a:ext>
            </a:extLst>
          </p:cNvPr>
          <p:cNvSpPr>
            <a:spLocks noGrp="1"/>
          </p:cNvSpPr>
          <p:nvPr>
            <p:ph type="sldNum" sz="quarter" idx="12"/>
          </p:nvPr>
        </p:nvSpPr>
        <p:spPr/>
        <p:txBody>
          <a:bodyPr/>
          <a:lstStyle/>
          <a:p>
            <a:fld id="{130CEA48-4AA0-4E32-B42D-6EB89D152140}" type="slidenum">
              <a:rPr lang="en-US" smtClean="0"/>
              <a:t>‹#›</a:t>
            </a:fld>
            <a:endParaRPr lang="en-US"/>
          </a:p>
        </p:txBody>
      </p:sp>
    </p:spTree>
    <p:extLst>
      <p:ext uri="{BB962C8B-B14F-4D97-AF65-F5344CB8AC3E}">
        <p14:creationId xmlns:p14="http://schemas.microsoft.com/office/powerpoint/2010/main" val="1830168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B6EE3-0145-1100-25BE-5AC20B0B78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7C9CEED-107E-3816-8474-3D20815529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91B639-4126-ED7F-2504-92C1E5CE44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4CEA0C-2A5D-16F7-9D2E-6BED2E1251C6}"/>
              </a:ext>
            </a:extLst>
          </p:cNvPr>
          <p:cNvSpPr>
            <a:spLocks noGrp="1"/>
          </p:cNvSpPr>
          <p:nvPr>
            <p:ph type="dt" sz="half" idx="10"/>
          </p:nvPr>
        </p:nvSpPr>
        <p:spPr/>
        <p:txBody>
          <a:bodyPr/>
          <a:lstStyle/>
          <a:p>
            <a:fld id="{1857F908-FB1F-4164-A18D-FAAC352FC13A}" type="datetimeFigureOut">
              <a:rPr lang="en-US" smtClean="0"/>
              <a:t>7/15/2024</a:t>
            </a:fld>
            <a:endParaRPr lang="en-US"/>
          </a:p>
        </p:txBody>
      </p:sp>
      <p:sp>
        <p:nvSpPr>
          <p:cNvPr id="6" name="Footer Placeholder 5">
            <a:extLst>
              <a:ext uri="{FF2B5EF4-FFF2-40B4-BE49-F238E27FC236}">
                <a16:creationId xmlns:a16="http://schemas.microsoft.com/office/drawing/2014/main" id="{4911565A-47FC-9A57-5E6A-A22C160507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64F330-56B0-B3AD-6E51-50AB135B1F55}"/>
              </a:ext>
            </a:extLst>
          </p:cNvPr>
          <p:cNvSpPr>
            <a:spLocks noGrp="1"/>
          </p:cNvSpPr>
          <p:nvPr>
            <p:ph type="sldNum" sz="quarter" idx="12"/>
          </p:nvPr>
        </p:nvSpPr>
        <p:spPr/>
        <p:txBody>
          <a:bodyPr/>
          <a:lstStyle/>
          <a:p>
            <a:fld id="{130CEA48-4AA0-4E32-B42D-6EB89D152140}" type="slidenum">
              <a:rPr lang="en-US" smtClean="0"/>
              <a:t>‹#›</a:t>
            </a:fld>
            <a:endParaRPr lang="en-US"/>
          </a:p>
        </p:txBody>
      </p:sp>
    </p:spTree>
    <p:extLst>
      <p:ext uri="{BB962C8B-B14F-4D97-AF65-F5344CB8AC3E}">
        <p14:creationId xmlns:p14="http://schemas.microsoft.com/office/powerpoint/2010/main" val="1124947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606E5-BBAD-E5DD-D9CE-82E36168A9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EFBCDF-F6E5-67BD-9745-332CCAE127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F8F7D8-19C7-A6F0-FEED-09C8F8205E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2F3364-3C74-0AC0-F75B-34AE95209213}"/>
              </a:ext>
            </a:extLst>
          </p:cNvPr>
          <p:cNvSpPr>
            <a:spLocks noGrp="1"/>
          </p:cNvSpPr>
          <p:nvPr>
            <p:ph type="dt" sz="half" idx="10"/>
          </p:nvPr>
        </p:nvSpPr>
        <p:spPr/>
        <p:txBody>
          <a:bodyPr/>
          <a:lstStyle/>
          <a:p>
            <a:fld id="{1857F908-FB1F-4164-A18D-FAAC352FC13A}" type="datetimeFigureOut">
              <a:rPr lang="en-US" smtClean="0"/>
              <a:t>7/15/2024</a:t>
            </a:fld>
            <a:endParaRPr lang="en-US"/>
          </a:p>
        </p:txBody>
      </p:sp>
      <p:sp>
        <p:nvSpPr>
          <p:cNvPr id="6" name="Footer Placeholder 5">
            <a:extLst>
              <a:ext uri="{FF2B5EF4-FFF2-40B4-BE49-F238E27FC236}">
                <a16:creationId xmlns:a16="http://schemas.microsoft.com/office/drawing/2014/main" id="{8C67662D-BA3B-B49C-7F7C-3FD038A671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2C9E31-E33B-E369-AAA6-741400C1C703}"/>
              </a:ext>
            </a:extLst>
          </p:cNvPr>
          <p:cNvSpPr>
            <a:spLocks noGrp="1"/>
          </p:cNvSpPr>
          <p:nvPr>
            <p:ph type="sldNum" sz="quarter" idx="12"/>
          </p:nvPr>
        </p:nvSpPr>
        <p:spPr/>
        <p:txBody>
          <a:bodyPr/>
          <a:lstStyle/>
          <a:p>
            <a:fld id="{130CEA48-4AA0-4E32-B42D-6EB89D152140}" type="slidenum">
              <a:rPr lang="en-US" smtClean="0"/>
              <a:t>‹#›</a:t>
            </a:fld>
            <a:endParaRPr lang="en-US"/>
          </a:p>
        </p:txBody>
      </p:sp>
    </p:spTree>
    <p:extLst>
      <p:ext uri="{BB962C8B-B14F-4D97-AF65-F5344CB8AC3E}">
        <p14:creationId xmlns:p14="http://schemas.microsoft.com/office/powerpoint/2010/main" val="640025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9" Type="http://schemas.openxmlformats.org/officeDocument/2006/relationships/slideLayout" Target="../slideLayouts/slideLayout53.xml"/><Relationship Id="rId21" Type="http://schemas.openxmlformats.org/officeDocument/2006/relationships/slideLayout" Target="../slideLayouts/slideLayout35.xml"/><Relationship Id="rId34" Type="http://schemas.openxmlformats.org/officeDocument/2006/relationships/slideLayout" Target="../slideLayouts/slideLayout48.xml"/><Relationship Id="rId42" Type="http://schemas.openxmlformats.org/officeDocument/2006/relationships/theme" Target="../theme/theme2.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29" Type="http://schemas.openxmlformats.org/officeDocument/2006/relationships/slideLayout" Target="../slideLayouts/slideLayout43.xml"/><Relationship Id="rId41" Type="http://schemas.openxmlformats.org/officeDocument/2006/relationships/slideLayout" Target="../slideLayouts/slideLayout55.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32" Type="http://schemas.openxmlformats.org/officeDocument/2006/relationships/slideLayout" Target="../slideLayouts/slideLayout46.xml"/><Relationship Id="rId37" Type="http://schemas.openxmlformats.org/officeDocument/2006/relationships/slideLayout" Target="../slideLayouts/slideLayout51.xml"/><Relationship Id="rId40" Type="http://schemas.openxmlformats.org/officeDocument/2006/relationships/slideLayout" Target="../slideLayouts/slideLayout54.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slideLayout" Target="../slideLayouts/slideLayout42.xml"/><Relationship Id="rId36" Type="http://schemas.openxmlformats.org/officeDocument/2006/relationships/slideLayout" Target="../slideLayouts/slideLayout50.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31" Type="http://schemas.openxmlformats.org/officeDocument/2006/relationships/slideLayout" Target="../slideLayouts/slideLayout45.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 Id="rId30" Type="http://schemas.openxmlformats.org/officeDocument/2006/relationships/slideLayout" Target="../slideLayouts/slideLayout44.xml"/><Relationship Id="rId35" Type="http://schemas.openxmlformats.org/officeDocument/2006/relationships/slideLayout" Target="../slideLayouts/slideLayout49.xml"/><Relationship Id="rId8" Type="http://schemas.openxmlformats.org/officeDocument/2006/relationships/slideLayout" Target="../slideLayouts/slideLayout22.xml"/><Relationship Id="rId3" Type="http://schemas.openxmlformats.org/officeDocument/2006/relationships/slideLayout" Target="../slideLayouts/slideLayout17.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33" Type="http://schemas.openxmlformats.org/officeDocument/2006/relationships/slideLayout" Target="../slideLayouts/slideLayout47.xml"/><Relationship Id="rId38"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8B1ED7-FCB4-23CB-CDDC-FC0B931514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31BB3F-BE08-95EB-C97C-3701E9C0EE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6DF68F-9023-A1DD-EB4C-9F7200B0CD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857F908-FB1F-4164-A18D-FAAC352FC13A}" type="datetimeFigureOut">
              <a:rPr lang="en-US" smtClean="0"/>
              <a:t>7/15/2024</a:t>
            </a:fld>
            <a:endParaRPr lang="en-US"/>
          </a:p>
        </p:txBody>
      </p:sp>
      <p:sp>
        <p:nvSpPr>
          <p:cNvPr id="5" name="Footer Placeholder 4">
            <a:extLst>
              <a:ext uri="{FF2B5EF4-FFF2-40B4-BE49-F238E27FC236}">
                <a16:creationId xmlns:a16="http://schemas.microsoft.com/office/drawing/2014/main" id="{5D218DFB-8D0F-6D9A-F01C-C68802F579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4AC334B-3E6D-C88F-2E45-21D318F0DC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0CEA48-4AA0-4E32-B42D-6EB89D152140}" type="slidenum">
              <a:rPr lang="en-US" smtClean="0"/>
              <a:t>‹#›</a:t>
            </a:fld>
            <a:endParaRPr lang="en-US"/>
          </a:p>
        </p:txBody>
      </p:sp>
    </p:spTree>
    <p:extLst>
      <p:ext uri="{BB962C8B-B14F-4D97-AF65-F5344CB8AC3E}">
        <p14:creationId xmlns:p14="http://schemas.microsoft.com/office/powerpoint/2010/main" val="17030047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706" r:id="rId13"/>
    <p:sldLayoutId id="214748370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268226"/>
            <a:ext cx="5486400" cy="5988135"/>
          </a:xfrm>
          <a:prstGeom prst="rect">
            <a:avLst/>
          </a:prstGeom>
        </p:spPr>
        <p:txBody>
          <a:bodyPr vert="horz" lIns="0" tIns="0" rIns="0" bIns="0" rtlCol="0" anchor="t" anchorCtr="0">
            <a:noAutofit/>
          </a:bodyPr>
          <a:lstStyle/>
          <a:p>
            <a:r>
              <a:rPr lang="en-US" noProof="0" dirty="0"/>
              <a:t>Click to edit Master title style</a:t>
            </a:r>
          </a:p>
        </p:txBody>
      </p:sp>
      <p:sp>
        <p:nvSpPr>
          <p:cNvPr id="3" name="Text Placeholder 2"/>
          <p:cNvSpPr>
            <a:spLocks noGrp="1"/>
          </p:cNvSpPr>
          <p:nvPr>
            <p:ph type="body" idx="1"/>
          </p:nvPr>
        </p:nvSpPr>
        <p:spPr>
          <a:xfrm>
            <a:off x="6400800" y="256034"/>
            <a:ext cx="5486400" cy="6000327"/>
          </a:xfrm>
          <a:prstGeom prst="rect">
            <a:avLst/>
          </a:prstGeom>
        </p:spPr>
        <p:txBody>
          <a:bodyPr vert="horz" lIns="0" tIns="0" rIns="0" bIns="0" rtlCol="0">
            <a:noAutofit/>
          </a:body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 name="Slide Number Placeholder 6"/>
          <p:cNvSpPr>
            <a:spLocks noGrp="1"/>
          </p:cNvSpPr>
          <p:nvPr>
            <p:ph type="sldNum" sz="quarter" idx="4"/>
          </p:nvPr>
        </p:nvSpPr>
        <p:spPr>
          <a:xfrm>
            <a:off x="9144000" y="6435307"/>
            <a:ext cx="2743200" cy="182880"/>
          </a:xfrm>
          <a:prstGeom prst="rect">
            <a:avLst/>
          </a:prstGeom>
        </p:spPr>
        <p:txBody>
          <a:bodyPr vert="horz" lIns="0" tIns="0" rIns="0" bIns="0" rtlCol="0" anchor="ctr"/>
          <a:lstStyle>
            <a:lvl1pPr algn="r">
              <a:defRPr sz="800" baseline="0">
                <a:solidFill>
                  <a:schemeClr val="bg2"/>
                </a:solidFill>
                <a:latin typeface="+mn-lt"/>
                <a:ea typeface="Arial" charset="0"/>
                <a:cs typeface="Arial" charset="0"/>
              </a:defRPr>
            </a:lvl1pPr>
          </a:lstStyle>
          <a:p>
            <a:fld id="{D0BE6F14-FF48-0F4F-A8AA-2E3F25371E4A}" type="slidenum">
              <a:rPr lang="en-US" smtClean="0"/>
              <a:pPr/>
              <a:t>‹#›</a:t>
            </a:fld>
            <a:endParaRPr lang="en-US" dirty="0"/>
          </a:p>
        </p:txBody>
      </p:sp>
      <p:sp>
        <p:nvSpPr>
          <p:cNvPr id="9" name="Footer Placeholder 8"/>
          <p:cNvSpPr>
            <a:spLocks noGrp="1"/>
          </p:cNvSpPr>
          <p:nvPr>
            <p:ph type="ftr" sz="quarter" idx="3"/>
          </p:nvPr>
        </p:nvSpPr>
        <p:spPr>
          <a:xfrm>
            <a:off x="304800" y="6435307"/>
            <a:ext cx="8534400" cy="182880"/>
          </a:xfrm>
          <a:prstGeom prst="rect">
            <a:avLst/>
          </a:prstGeom>
        </p:spPr>
        <p:txBody>
          <a:bodyPr vert="horz" lIns="0" tIns="0" rIns="0" bIns="0" rtlCol="0" anchor="ctr"/>
          <a:lstStyle>
            <a:lvl1pPr algn="l">
              <a:defRPr sz="800" baseline="0">
                <a:solidFill>
                  <a:schemeClr val="bg2"/>
                </a:solidFill>
                <a:latin typeface="+mn-lt"/>
                <a:ea typeface="Arial" charset="0"/>
                <a:cs typeface="Arial" charset="0"/>
              </a:defRPr>
            </a:lvl1pPr>
          </a:lstStyle>
          <a:p>
            <a:r>
              <a:rPr lang="en-US" dirty="0"/>
              <a:t>Cloud Integration Business – IBM Cloud and Cognitive Software  /  Feb.  6, 2020  /  © 2020 IBM Corporation – For Internal Use Only</a:t>
            </a:r>
          </a:p>
        </p:txBody>
      </p:sp>
    </p:spTree>
    <p:extLst>
      <p:ext uri="{BB962C8B-B14F-4D97-AF65-F5344CB8AC3E}">
        <p14:creationId xmlns:p14="http://schemas.microsoft.com/office/powerpoint/2010/main" val="100389136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 id="2147483692" r:id="rId29"/>
    <p:sldLayoutId id="2147483693" r:id="rId30"/>
    <p:sldLayoutId id="2147483694" r:id="rId31"/>
    <p:sldLayoutId id="2147483695" r:id="rId32"/>
    <p:sldLayoutId id="2147483696" r:id="rId33"/>
    <p:sldLayoutId id="2147483697" r:id="rId34"/>
    <p:sldLayoutId id="2147483698" r:id="rId35"/>
    <p:sldLayoutId id="2147483699" r:id="rId36"/>
    <p:sldLayoutId id="2147483700" r:id="rId37"/>
    <p:sldLayoutId id="2147483701" r:id="rId38"/>
    <p:sldLayoutId id="2147483702" r:id="rId39"/>
    <p:sldLayoutId id="2147483703" r:id="rId40"/>
    <p:sldLayoutId id="2147483704" r:id="rId41"/>
  </p:sldLayoutIdLst>
  <p:transition spd="med"/>
  <p:hf hdr="0" dt="0"/>
  <p:txStyles>
    <p:titleStyle>
      <a:lvl1pPr algn="l" defTabSz="609463" rtl="0" eaLnBrk="1" latinLnBrk="0" hangingPunct="1">
        <a:lnSpc>
          <a:spcPct val="90000"/>
        </a:lnSpc>
        <a:spcBef>
          <a:spcPct val="0"/>
        </a:spcBef>
        <a:buNone/>
        <a:defRPr sz="3199" kern="1200">
          <a:solidFill>
            <a:schemeClr val="bg2"/>
          </a:solidFill>
          <a:latin typeface="+mj-lt"/>
          <a:ea typeface="Arial" charset="0"/>
          <a:cs typeface="Arial" charset="0"/>
        </a:defRPr>
      </a:lvl1pPr>
    </p:titleStyle>
    <p:bodyStyle>
      <a:lvl1pPr marL="0" indent="0" algn="l" defTabSz="609463" rtl="0" eaLnBrk="1" latinLnBrk="0" hangingPunct="1">
        <a:lnSpc>
          <a:spcPct val="100000"/>
        </a:lnSpc>
        <a:spcBef>
          <a:spcPts val="1467"/>
        </a:spcBef>
        <a:buFont typeface="Arial"/>
        <a:buNone/>
        <a:defRPr sz="1867" kern="1200">
          <a:solidFill>
            <a:schemeClr val="bg2"/>
          </a:solidFill>
          <a:latin typeface="+mn-lt"/>
          <a:ea typeface="Arial" charset="0"/>
          <a:cs typeface="Arial" charset="0"/>
        </a:defRPr>
      </a:lvl1pPr>
      <a:lvl2pPr marL="230666" indent="-230666" algn="l" defTabSz="609463" rtl="0" eaLnBrk="1" latinLnBrk="0" hangingPunct="1">
        <a:lnSpc>
          <a:spcPct val="100000"/>
        </a:lnSpc>
        <a:spcBef>
          <a:spcPts val="1467"/>
        </a:spcBef>
        <a:spcAft>
          <a:spcPts val="0"/>
        </a:spcAft>
        <a:buFont typeface="Arial"/>
        <a:buChar char="–"/>
        <a:defRPr sz="1867" kern="1200">
          <a:solidFill>
            <a:schemeClr val="bg2"/>
          </a:solidFill>
          <a:latin typeface="+mn-lt"/>
          <a:ea typeface="Arial" charset="0"/>
          <a:cs typeface="Arial" charset="0"/>
        </a:defRPr>
      </a:lvl2pPr>
      <a:lvl3pPr marL="529047" indent="-230666" algn="l" defTabSz="609463" rtl="0" eaLnBrk="1" latinLnBrk="0" hangingPunct="1">
        <a:lnSpc>
          <a:spcPct val="100000"/>
        </a:lnSpc>
        <a:spcBef>
          <a:spcPts val="1467"/>
        </a:spcBef>
        <a:spcAft>
          <a:spcPts val="0"/>
        </a:spcAft>
        <a:buFont typeface="Arial"/>
        <a:buChar char="•"/>
        <a:defRPr sz="1867" kern="1200">
          <a:solidFill>
            <a:schemeClr val="bg2"/>
          </a:solidFill>
          <a:latin typeface="+mn-lt"/>
          <a:ea typeface="Arial" charset="0"/>
          <a:cs typeface="Arial" charset="0"/>
        </a:defRPr>
      </a:lvl3pPr>
      <a:lvl4pPr marL="833779" indent="-224316" algn="l" defTabSz="609463" rtl="0" eaLnBrk="1" latinLnBrk="0" hangingPunct="1">
        <a:lnSpc>
          <a:spcPct val="100000"/>
        </a:lnSpc>
        <a:spcBef>
          <a:spcPts val="1467"/>
        </a:spcBef>
        <a:spcAft>
          <a:spcPts val="0"/>
        </a:spcAft>
        <a:buFont typeface="Arial"/>
        <a:buChar char="–"/>
        <a:defRPr sz="1867" kern="1200">
          <a:solidFill>
            <a:schemeClr val="bg2"/>
          </a:solidFill>
          <a:latin typeface="+mn-lt"/>
          <a:ea typeface="Arial" charset="0"/>
          <a:cs typeface="Arial" charset="0"/>
        </a:defRPr>
      </a:lvl4pPr>
      <a:lvl5pPr marL="1070793" indent="-230666" algn="l" defTabSz="609463" rtl="0" eaLnBrk="1" latinLnBrk="0" hangingPunct="1">
        <a:lnSpc>
          <a:spcPct val="100000"/>
        </a:lnSpc>
        <a:spcBef>
          <a:spcPts val="1467"/>
        </a:spcBef>
        <a:spcAft>
          <a:spcPts val="0"/>
        </a:spcAft>
        <a:buFont typeface="Arial"/>
        <a:buChar char="»"/>
        <a:defRPr sz="1867" kern="1200">
          <a:solidFill>
            <a:schemeClr val="bg2"/>
          </a:solidFill>
          <a:latin typeface="+mn-lt"/>
          <a:ea typeface="Arial" charset="0"/>
          <a:cs typeface="Arial" charset="0"/>
        </a:defRPr>
      </a:lvl5pPr>
      <a:lvl6pPr marL="3352045" indent="-304731" algn="l" defTabSz="609463" rtl="0" eaLnBrk="1" latinLnBrk="0" hangingPunct="1">
        <a:spcBef>
          <a:spcPct val="20000"/>
        </a:spcBef>
        <a:buFont typeface="Arial"/>
        <a:buChar char="•"/>
        <a:defRPr sz="2666" kern="1200">
          <a:solidFill>
            <a:schemeClr val="tx1"/>
          </a:solidFill>
          <a:latin typeface="+mn-lt"/>
          <a:ea typeface="+mn-ea"/>
          <a:cs typeface="+mn-cs"/>
        </a:defRPr>
      </a:lvl6pPr>
      <a:lvl7pPr marL="3961509" indent="-304731" algn="l" defTabSz="609463" rtl="0" eaLnBrk="1" latinLnBrk="0" hangingPunct="1">
        <a:spcBef>
          <a:spcPct val="20000"/>
        </a:spcBef>
        <a:buFont typeface="Arial"/>
        <a:buChar char="•"/>
        <a:defRPr sz="2666" kern="1200">
          <a:solidFill>
            <a:schemeClr val="tx1"/>
          </a:solidFill>
          <a:latin typeface="+mn-lt"/>
          <a:ea typeface="+mn-ea"/>
          <a:cs typeface="+mn-cs"/>
        </a:defRPr>
      </a:lvl7pPr>
      <a:lvl8pPr marL="4570972" indent="-304731" algn="l" defTabSz="609463" rtl="0" eaLnBrk="1" latinLnBrk="0" hangingPunct="1">
        <a:spcBef>
          <a:spcPct val="20000"/>
        </a:spcBef>
        <a:buFont typeface="Arial"/>
        <a:buChar char="•"/>
        <a:defRPr sz="2666" kern="1200">
          <a:solidFill>
            <a:schemeClr val="tx1"/>
          </a:solidFill>
          <a:latin typeface="+mn-lt"/>
          <a:ea typeface="+mn-ea"/>
          <a:cs typeface="+mn-cs"/>
        </a:defRPr>
      </a:lvl8pPr>
      <a:lvl9pPr marL="5180434" indent="-304731" algn="l" defTabSz="609463"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463" rtl="0" eaLnBrk="1" latinLnBrk="0" hangingPunct="1">
        <a:defRPr sz="2400" kern="1200">
          <a:solidFill>
            <a:schemeClr val="tx1"/>
          </a:solidFill>
          <a:latin typeface="+mn-lt"/>
          <a:ea typeface="+mn-ea"/>
          <a:cs typeface="+mn-cs"/>
        </a:defRPr>
      </a:lvl1pPr>
      <a:lvl2pPr marL="609463" algn="l" defTabSz="609463" rtl="0" eaLnBrk="1" latinLnBrk="0" hangingPunct="1">
        <a:defRPr sz="2400" kern="1200">
          <a:solidFill>
            <a:schemeClr val="tx1"/>
          </a:solidFill>
          <a:latin typeface="+mn-lt"/>
          <a:ea typeface="+mn-ea"/>
          <a:cs typeface="+mn-cs"/>
        </a:defRPr>
      </a:lvl2pPr>
      <a:lvl3pPr marL="1218926" algn="l" defTabSz="609463" rtl="0" eaLnBrk="1" latinLnBrk="0" hangingPunct="1">
        <a:defRPr sz="2400" kern="1200">
          <a:solidFill>
            <a:schemeClr val="tx1"/>
          </a:solidFill>
          <a:latin typeface="+mn-lt"/>
          <a:ea typeface="+mn-ea"/>
          <a:cs typeface="+mn-cs"/>
        </a:defRPr>
      </a:lvl3pPr>
      <a:lvl4pPr marL="1828388" algn="l" defTabSz="609463" rtl="0" eaLnBrk="1" latinLnBrk="0" hangingPunct="1">
        <a:defRPr sz="2400" kern="1200">
          <a:solidFill>
            <a:schemeClr val="tx1"/>
          </a:solidFill>
          <a:latin typeface="+mn-lt"/>
          <a:ea typeface="+mn-ea"/>
          <a:cs typeface="+mn-cs"/>
        </a:defRPr>
      </a:lvl4pPr>
      <a:lvl5pPr marL="2437851" algn="l" defTabSz="609463" rtl="0" eaLnBrk="1" latinLnBrk="0" hangingPunct="1">
        <a:defRPr sz="2400" kern="1200">
          <a:solidFill>
            <a:schemeClr val="tx1"/>
          </a:solidFill>
          <a:latin typeface="+mn-lt"/>
          <a:ea typeface="+mn-ea"/>
          <a:cs typeface="+mn-cs"/>
        </a:defRPr>
      </a:lvl5pPr>
      <a:lvl6pPr marL="3047314" algn="l" defTabSz="609463" rtl="0" eaLnBrk="1" latinLnBrk="0" hangingPunct="1">
        <a:defRPr sz="2400" kern="1200">
          <a:solidFill>
            <a:schemeClr val="tx1"/>
          </a:solidFill>
          <a:latin typeface="+mn-lt"/>
          <a:ea typeface="+mn-ea"/>
          <a:cs typeface="+mn-cs"/>
        </a:defRPr>
      </a:lvl6pPr>
      <a:lvl7pPr marL="3656777" algn="l" defTabSz="609463" rtl="0" eaLnBrk="1" latinLnBrk="0" hangingPunct="1">
        <a:defRPr sz="2400" kern="1200">
          <a:solidFill>
            <a:schemeClr val="tx1"/>
          </a:solidFill>
          <a:latin typeface="+mn-lt"/>
          <a:ea typeface="+mn-ea"/>
          <a:cs typeface="+mn-cs"/>
        </a:defRPr>
      </a:lvl7pPr>
      <a:lvl8pPr marL="4266240" algn="l" defTabSz="609463" rtl="0" eaLnBrk="1" latinLnBrk="0" hangingPunct="1">
        <a:defRPr sz="2400" kern="1200">
          <a:solidFill>
            <a:schemeClr val="tx1"/>
          </a:solidFill>
          <a:latin typeface="+mn-lt"/>
          <a:ea typeface="+mn-ea"/>
          <a:cs typeface="+mn-cs"/>
        </a:defRPr>
      </a:lvl8pPr>
      <a:lvl9pPr marL="4875703" algn="l" defTabSz="609463"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96">
          <p15:clr>
            <a:srgbClr val="F26B43"/>
          </p15:clr>
        </p15:guide>
        <p15:guide id="2" orient="horz" pos="1619">
          <p15:clr>
            <a:srgbClr val="F26B43"/>
          </p15:clr>
        </p15:guide>
        <p15:guide id="3" orient="horz" pos="1216">
          <p15:clr>
            <a:srgbClr val="F26B43"/>
          </p15:clr>
        </p15:guide>
        <p15:guide id="5" orient="horz" pos="813">
          <p15:clr>
            <a:srgbClr val="F26B43"/>
          </p15:clr>
        </p15:guide>
        <p15:guide id="7" orient="horz" pos="2022">
          <p15:clr>
            <a:srgbClr val="F26B43"/>
          </p15:clr>
        </p15:guide>
        <p15:guide id="8" orient="horz" pos="2426">
          <p15:clr>
            <a:srgbClr val="F26B43"/>
          </p15:clr>
        </p15:guide>
        <p15:guide id="9" orient="horz" pos="2829">
          <p15:clr>
            <a:srgbClr val="F26B43"/>
          </p15:clr>
        </p15:guide>
        <p15:guide id="11" pos="2880">
          <p15:clr>
            <a:srgbClr val="F26B43"/>
          </p15:clr>
        </p15:guide>
        <p15:guide id="13" pos="2736">
          <p15:clr>
            <a:srgbClr val="F26B43"/>
          </p15:clr>
        </p15:guide>
        <p15:guide id="15" pos="1584">
          <p15:clr>
            <a:srgbClr val="F26B43"/>
          </p15:clr>
        </p15:guide>
        <p15:guide id="17" pos="1440">
          <p15:clr>
            <a:srgbClr val="F26B43"/>
          </p15:clr>
        </p15:guide>
        <p15:guide id="20" pos="3024">
          <p15:clr>
            <a:srgbClr val="F26B43"/>
          </p15:clr>
        </p15:guide>
        <p15:guide id="22" pos="4320">
          <p15:clr>
            <a:srgbClr val="F26B43"/>
          </p15:clr>
        </p15:guide>
        <p15:guide id="24" pos="144">
          <p15:clr>
            <a:srgbClr val="F26B43"/>
          </p15:clr>
        </p15:guide>
        <p15:guide id="26" pos="5616">
          <p15:clr>
            <a:srgbClr val="F26B43"/>
          </p15:clr>
        </p15:guide>
        <p15:guide id="27" orient="horz" pos="142">
          <p15:clr>
            <a:srgbClr val="F26B43"/>
          </p15:clr>
        </p15:guide>
        <p15:guide id="31" pos="4176">
          <p15:clr>
            <a:srgbClr val="F26B43"/>
          </p15:clr>
        </p15:guide>
        <p15:guide id="32" pos="4464">
          <p15:clr>
            <a:srgbClr val="F26B43"/>
          </p15:clr>
        </p15:guide>
        <p15:guide id="34" orient="horz" pos="3098">
          <p15:clr>
            <a:srgbClr val="F26B43"/>
          </p15:clr>
        </p15:guide>
        <p15:guide id="35" orient="horz" pos="420">
          <p15:clr>
            <a:srgbClr val="F26B43"/>
          </p15:clr>
        </p15:guide>
        <p15:guide id="36" orient="horz" pos="73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hyperlink" Target="https://butismileanyway.wordpress.com/2015/03/27/thank-you/" TargetMode="External"/><Relationship Id="rId2" Type="http://schemas.openxmlformats.org/officeDocument/2006/relationships/image" Target="../media/image17.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hyperlink" Target="https://www.ibm.com/products/ceph" TargetMode="External"/><Relationship Id="rId2" Type="http://schemas.openxmlformats.org/officeDocument/2006/relationships/hyperlink" Target="https://www.ibm.com/topics/nvme" TargetMode="External"/><Relationship Id="rId1" Type="http://schemas.openxmlformats.org/officeDocument/2006/relationships/slideLayout" Target="../slideLayouts/slideLayout2.xml"/><Relationship Id="rId4" Type="http://schemas.openxmlformats.org/officeDocument/2006/relationships/hyperlink" Target="https://community.ibm.com/community/user/storage/blogs/mike-burkhart/2024/01/25/ceph-70-brings-nvme-over-tcp-into-tech-preview"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6AF24-6DEC-2E0F-4512-5D8D64F28B5D}"/>
              </a:ext>
            </a:extLst>
          </p:cNvPr>
          <p:cNvSpPr>
            <a:spLocks noGrp="1"/>
          </p:cNvSpPr>
          <p:nvPr>
            <p:ph type="title"/>
          </p:nvPr>
        </p:nvSpPr>
        <p:spPr>
          <a:xfrm>
            <a:off x="231914" y="818208"/>
            <a:ext cx="7327127" cy="2278560"/>
          </a:xfrm>
        </p:spPr>
        <p:txBody>
          <a:bodyPr vert="horz" lIns="121920" tIns="60960" rIns="121920" bIns="60960" rtlCol="0" anchor="t">
            <a:normAutofit/>
          </a:bodyPr>
          <a:lstStyle/>
          <a:p>
            <a:r>
              <a:rPr lang="en-US" sz="2667" b="1" dirty="0">
                <a:solidFill>
                  <a:schemeClr val="tx1"/>
                </a:solidFill>
              </a:rPr>
              <a:t>IBM Storage Ceph:</a:t>
            </a:r>
            <a:br>
              <a:rPr lang="en-US" sz="2667" b="1" dirty="0">
                <a:solidFill>
                  <a:schemeClr val="tx1"/>
                </a:solidFill>
              </a:rPr>
            </a:br>
            <a:r>
              <a:rPr lang="en-US" sz="2667" b="1" dirty="0">
                <a:solidFill>
                  <a:schemeClr val="tx1"/>
                </a:solidFill>
              </a:rPr>
              <a:t>NVMe/TCP Gateway</a:t>
            </a:r>
            <a:br>
              <a:rPr lang="en-US" sz="2667" b="1" dirty="0">
                <a:solidFill>
                  <a:schemeClr val="tx1"/>
                </a:solidFill>
              </a:rPr>
            </a:br>
            <a:r>
              <a:rPr lang="en-US" sz="2667" b="1" dirty="0">
                <a:solidFill>
                  <a:schemeClr val="tx1"/>
                </a:solidFill>
              </a:rPr>
              <a:t>vSphere Integration</a:t>
            </a:r>
            <a:endParaRPr lang="en-US" sz="2667" dirty="0">
              <a:solidFill>
                <a:schemeClr val="tx1"/>
              </a:solidFill>
            </a:endParaRPr>
          </a:p>
        </p:txBody>
      </p:sp>
    </p:spTree>
    <p:extLst>
      <p:ext uri="{BB962C8B-B14F-4D97-AF65-F5344CB8AC3E}">
        <p14:creationId xmlns:p14="http://schemas.microsoft.com/office/powerpoint/2010/main" val="2610876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DE90F-91D5-ADF0-B0B2-69080475FBCC}"/>
              </a:ext>
            </a:extLst>
          </p:cNvPr>
          <p:cNvSpPr>
            <a:spLocks noGrp="1"/>
          </p:cNvSpPr>
          <p:nvPr>
            <p:ph type="title"/>
          </p:nvPr>
        </p:nvSpPr>
        <p:spPr>
          <a:xfrm>
            <a:off x="838200" y="218006"/>
            <a:ext cx="10515600" cy="741186"/>
          </a:xfrm>
        </p:spPr>
        <p:txBody>
          <a:bodyPr/>
          <a:lstStyle/>
          <a:p>
            <a:r>
              <a:rPr lang="en-US" dirty="0"/>
              <a:t>IBM Storage </a:t>
            </a:r>
            <a:r>
              <a:rPr lang="en-US" dirty="0" err="1"/>
              <a:t>Ceph</a:t>
            </a:r>
            <a:r>
              <a:rPr lang="en-US" dirty="0"/>
              <a:t> Support for VMware</a:t>
            </a:r>
          </a:p>
        </p:txBody>
      </p:sp>
      <p:grpSp>
        <p:nvGrpSpPr>
          <p:cNvPr id="15" name="Group 14">
            <a:extLst>
              <a:ext uri="{FF2B5EF4-FFF2-40B4-BE49-F238E27FC236}">
                <a16:creationId xmlns:a16="http://schemas.microsoft.com/office/drawing/2014/main" id="{742FF666-65F4-C63C-7F7E-7481AB19F8AD}"/>
              </a:ext>
            </a:extLst>
          </p:cNvPr>
          <p:cNvGrpSpPr/>
          <p:nvPr/>
        </p:nvGrpSpPr>
        <p:grpSpPr>
          <a:xfrm>
            <a:off x="7583401" y="3092995"/>
            <a:ext cx="4463924" cy="3391882"/>
            <a:chOff x="7583401" y="3151374"/>
            <a:chExt cx="4463924" cy="3233732"/>
          </a:xfrm>
        </p:grpSpPr>
        <p:sp>
          <p:nvSpPr>
            <p:cNvPr id="9" name="Freeform 8">
              <a:extLst>
                <a:ext uri="{FF2B5EF4-FFF2-40B4-BE49-F238E27FC236}">
                  <a16:creationId xmlns:a16="http://schemas.microsoft.com/office/drawing/2014/main" id="{35CFED2D-D8BE-6049-CC34-7E7483FAFDF9}"/>
                </a:ext>
              </a:extLst>
            </p:cNvPr>
            <p:cNvSpPr/>
            <p:nvPr/>
          </p:nvSpPr>
          <p:spPr>
            <a:xfrm>
              <a:off x="7583401" y="3151374"/>
              <a:ext cx="4463924" cy="896958"/>
            </a:xfrm>
            <a:custGeom>
              <a:avLst/>
              <a:gdLst>
                <a:gd name="connsiteX0" fmla="*/ 0 w 3019444"/>
                <a:gd name="connsiteY0" fmla="*/ 0 h 896958"/>
                <a:gd name="connsiteX1" fmla="*/ 3019444 w 3019444"/>
                <a:gd name="connsiteY1" fmla="*/ 0 h 896958"/>
                <a:gd name="connsiteX2" fmla="*/ 3019444 w 3019444"/>
                <a:gd name="connsiteY2" fmla="*/ 896958 h 896958"/>
                <a:gd name="connsiteX3" fmla="*/ 0 w 3019444"/>
                <a:gd name="connsiteY3" fmla="*/ 896958 h 896958"/>
                <a:gd name="connsiteX4" fmla="*/ 0 w 3019444"/>
                <a:gd name="connsiteY4" fmla="*/ 0 h 896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9444" h="896958">
                  <a:moveTo>
                    <a:pt x="0" y="0"/>
                  </a:moveTo>
                  <a:lnTo>
                    <a:pt x="3019444" y="0"/>
                  </a:lnTo>
                  <a:lnTo>
                    <a:pt x="3019444" y="896958"/>
                  </a:lnTo>
                  <a:lnTo>
                    <a:pt x="0" y="896958"/>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err="1"/>
                <a:t>Ceph</a:t>
              </a:r>
              <a:r>
                <a:rPr lang="en-US" sz="2400" kern="1200" dirty="0"/>
                <a:t> </a:t>
              </a:r>
              <a:r>
                <a:rPr lang="en-US" sz="2400" dirty="0"/>
                <a:t>8.x+</a:t>
              </a:r>
              <a:endParaRPr lang="en-US" dirty="0"/>
            </a:p>
          </p:txBody>
        </p:sp>
        <p:sp>
          <p:nvSpPr>
            <p:cNvPr id="10" name="Freeform 9">
              <a:extLst>
                <a:ext uri="{FF2B5EF4-FFF2-40B4-BE49-F238E27FC236}">
                  <a16:creationId xmlns:a16="http://schemas.microsoft.com/office/drawing/2014/main" id="{90088DE1-117D-03AC-39F3-B31889641610}"/>
                </a:ext>
              </a:extLst>
            </p:cNvPr>
            <p:cNvSpPr/>
            <p:nvPr/>
          </p:nvSpPr>
          <p:spPr>
            <a:xfrm>
              <a:off x="7583401" y="4076976"/>
              <a:ext cx="4463924" cy="2308130"/>
            </a:xfrm>
            <a:custGeom>
              <a:avLst/>
              <a:gdLst>
                <a:gd name="connsiteX0" fmla="*/ 0 w 3019444"/>
                <a:gd name="connsiteY0" fmla="*/ 0 h 1375900"/>
                <a:gd name="connsiteX1" fmla="*/ 3019444 w 3019444"/>
                <a:gd name="connsiteY1" fmla="*/ 0 h 1375900"/>
                <a:gd name="connsiteX2" fmla="*/ 3019444 w 3019444"/>
                <a:gd name="connsiteY2" fmla="*/ 1375900 h 1375900"/>
                <a:gd name="connsiteX3" fmla="*/ 0 w 3019444"/>
                <a:gd name="connsiteY3" fmla="*/ 1375900 h 1375900"/>
                <a:gd name="connsiteX4" fmla="*/ 0 w 3019444"/>
                <a:gd name="connsiteY4" fmla="*/ 0 h 1375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9444" h="1375900">
                  <a:moveTo>
                    <a:pt x="0" y="0"/>
                  </a:moveTo>
                  <a:lnTo>
                    <a:pt x="3019444" y="0"/>
                  </a:lnTo>
                  <a:lnTo>
                    <a:pt x="3019444" y="1375900"/>
                  </a:lnTo>
                  <a:lnTo>
                    <a:pt x="0" y="137590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5344" tIns="85344" rIns="113792" bIns="128016" numCol="1" spcCol="1270" anchor="t" anchorCtr="0">
              <a:noAutofit/>
            </a:bodyPr>
            <a:lstStyle/>
            <a:p>
              <a:pPr marL="171450" lvl="1" indent="-171450" defTabSz="711200">
                <a:lnSpc>
                  <a:spcPct val="90000"/>
                </a:lnSpc>
                <a:spcAft>
                  <a:spcPct val="15000"/>
                </a:spcAft>
                <a:buFont typeface="Arial" panose="020B0604020202020204" pitchFamily="34" charset="0"/>
                <a:buChar char="•"/>
              </a:pPr>
              <a:r>
                <a:rPr lang="en-US" sz="1600" dirty="0" err="1">
                  <a:solidFill>
                    <a:srgbClr val="000000"/>
                  </a:solidFill>
                </a:rPr>
                <a:t>VVols</a:t>
              </a:r>
              <a:r>
                <a:rPr lang="en-US" sz="1600" dirty="0">
                  <a:solidFill>
                    <a:srgbClr val="000000"/>
                  </a:solidFill>
                </a:rPr>
                <a:t> Support</a:t>
              </a:r>
            </a:p>
            <a:p>
              <a:pPr marL="171450" lvl="1" indent="-171450" defTabSz="711200">
                <a:lnSpc>
                  <a:spcPct val="90000"/>
                </a:lnSpc>
                <a:spcAft>
                  <a:spcPct val="15000"/>
                </a:spcAft>
                <a:buFont typeface="Arial" panose="020B0604020202020204" pitchFamily="34" charset="0"/>
                <a:buChar char="•"/>
              </a:pPr>
              <a:r>
                <a:rPr lang="en-US" dirty="0">
                  <a:solidFill>
                    <a:srgbClr val="000000"/>
                  </a:solidFill>
                  <a:ea typeface="Calibri"/>
                  <a:cs typeface="Calibri"/>
                </a:rPr>
                <a:t>Site Recovery Manager (SRM) with SRA and native replication</a:t>
              </a:r>
            </a:p>
            <a:p>
              <a:pPr marL="171450" lvl="1" indent="-171450" defTabSz="711200">
                <a:lnSpc>
                  <a:spcPct val="90000"/>
                </a:lnSpc>
                <a:spcAft>
                  <a:spcPct val="15000"/>
                </a:spcAft>
                <a:buFont typeface="Arial" panose="020B0604020202020204" pitchFamily="34" charset="0"/>
                <a:buChar char="•"/>
              </a:pPr>
              <a:r>
                <a:rPr lang="en-US" dirty="0" err="1">
                  <a:solidFill>
                    <a:srgbClr val="000000"/>
                  </a:solidFill>
                  <a:ea typeface="Calibri"/>
                  <a:cs typeface="Calibri"/>
                </a:rPr>
                <a:t>vCloud</a:t>
              </a:r>
              <a:r>
                <a:rPr lang="en-US" dirty="0">
                  <a:solidFill>
                    <a:srgbClr val="000000"/>
                  </a:solidFill>
                  <a:ea typeface="Calibri"/>
                  <a:cs typeface="Calibri"/>
                </a:rPr>
                <a:t> Director virtual object storage</a:t>
              </a:r>
            </a:p>
            <a:p>
              <a:pPr marL="171450" lvl="1" indent="-171450" defTabSz="711200">
                <a:lnSpc>
                  <a:spcPct val="90000"/>
                </a:lnSpc>
                <a:spcAft>
                  <a:spcPct val="15000"/>
                </a:spcAft>
                <a:buFont typeface="Arial" panose="020B0604020202020204" pitchFamily="34" charset="0"/>
                <a:buChar char="•"/>
              </a:pPr>
              <a:r>
                <a:rPr lang="en-US" dirty="0">
                  <a:solidFill>
                    <a:srgbClr val="000000"/>
                  </a:solidFill>
                  <a:ea typeface="Calibri"/>
                  <a:cs typeface="Calibri"/>
                </a:rPr>
                <a:t>VMware Aria Ops Integration</a:t>
              </a:r>
            </a:p>
            <a:p>
              <a:pPr marL="171450" lvl="1" indent="-171450" defTabSz="711200">
                <a:lnSpc>
                  <a:spcPct val="90000"/>
                </a:lnSpc>
                <a:spcAft>
                  <a:spcPct val="15000"/>
                </a:spcAft>
                <a:buFont typeface="Arial" panose="020B0604020202020204" pitchFamily="34" charset="0"/>
                <a:buChar char="•"/>
              </a:pPr>
              <a:endParaRPr lang="en-US" dirty="0">
                <a:solidFill>
                  <a:srgbClr val="000000"/>
                </a:solidFill>
                <a:ea typeface="Calibri"/>
                <a:cs typeface="Calibri"/>
              </a:endParaRPr>
            </a:p>
          </p:txBody>
        </p:sp>
      </p:grpSp>
      <p:grpSp>
        <p:nvGrpSpPr>
          <p:cNvPr id="3" name="Group 2">
            <a:extLst>
              <a:ext uri="{FF2B5EF4-FFF2-40B4-BE49-F238E27FC236}">
                <a16:creationId xmlns:a16="http://schemas.microsoft.com/office/drawing/2014/main" id="{9866B338-67F4-BCA8-6FB8-58CED8068A67}"/>
              </a:ext>
            </a:extLst>
          </p:cNvPr>
          <p:cNvGrpSpPr/>
          <p:nvPr/>
        </p:nvGrpSpPr>
        <p:grpSpPr>
          <a:xfrm>
            <a:off x="362016" y="3092995"/>
            <a:ext cx="3395545" cy="3389750"/>
            <a:chOff x="362016" y="3092995"/>
            <a:chExt cx="3395545" cy="3389750"/>
          </a:xfrm>
        </p:grpSpPr>
        <p:sp>
          <p:nvSpPr>
            <p:cNvPr id="11" name="Freeform 10">
              <a:extLst>
                <a:ext uri="{FF2B5EF4-FFF2-40B4-BE49-F238E27FC236}">
                  <a16:creationId xmlns:a16="http://schemas.microsoft.com/office/drawing/2014/main" id="{FF6B621F-E96C-622D-32C4-2740403BBF96}"/>
                </a:ext>
              </a:extLst>
            </p:cNvPr>
            <p:cNvSpPr/>
            <p:nvPr/>
          </p:nvSpPr>
          <p:spPr>
            <a:xfrm>
              <a:off x="364798" y="3092995"/>
              <a:ext cx="3392763" cy="896958"/>
            </a:xfrm>
            <a:custGeom>
              <a:avLst/>
              <a:gdLst>
                <a:gd name="connsiteX0" fmla="*/ 0 w 3889798"/>
                <a:gd name="connsiteY0" fmla="*/ 0 h 896958"/>
                <a:gd name="connsiteX1" fmla="*/ 3889798 w 3889798"/>
                <a:gd name="connsiteY1" fmla="*/ 0 h 896958"/>
                <a:gd name="connsiteX2" fmla="*/ 3889798 w 3889798"/>
                <a:gd name="connsiteY2" fmla="*/ 896958 h 896958"/>
                <a:gd name="connsiteX3" fmla="*/ 0 w 3889798"/>
                <a:gd name="connsiteY3" fmla="*/ 896958 h 896958"/>
                <a:gd name="connsiteX4" fmla="*/ 0 w 3889798"/>
                <a:gd name="connsiteY4" fmla="*/ 0 h 896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9798" h="896958">
                  <a:moveTo>
                    <a:pt x="0" y="0"/>
                  </a:moveTo>
                  <a:lnTo>
                    <a:pt x="3889798" y="0"/>
                  </a:lnTo>
                  <a:lnTo>
                    <a:pt x="3889798" y="896958"/>
                  </a:lnTo>
                  <a:lnTo>
                    <a:pt x="0" y="896958"/>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err="1"/>
                <a:t>Ceph</a:t>
              </a:r>
              <a:r>
                <a:rPr lang="en-US" sz="2400" kern="1200" dirty="0"/>
                <a:t> 7.1</a:t>
              </a:r>
            </a:p>
            <a:p>
              <a:pPr algn="ctr" defTabSz="1066800">
                <a:lnSpc>
                  <a:spcPct val="90000"/>
                </a:lnSpc>
                <a:spcAft>
                  <a:spcPct val="35000"/>
                </a:spcAft>
              </a:pPr>
              <a:r>
                <a:rPr lang="en-US" sz="1600" b="0" i="0" kern="1200" dirty="0"/>
                <a:t>vSphere Support – GA</a:t>
              </a:r>
              <a:endParaRPr lang="en-US" sz="1600" kern="1200" dirty="0"/>
            </a:p>
          </p:txBody>
        </p:sp>
        <p:sp>
          <p:nvSpPr>
            <p:cNvPr id="12" name="Freeform 11">
              <a:extLst>
                <a:ext uri="{FF2B5EF4-FFF2-40B4-BE49-F238E27FC236}">
                  <a16:creationId xmlns:a16="http://schemas.microsoft.com/office/drawing/2014/main" id="{216C92E4-087E-E141-CF54-1AE0F35CA965}"/>
                </a:ext>
              </a:extLst>
            </p:cNvPr>
            <p:cNvSpPr/>
            <p:nvPr/>
          </p:nvSpPr>
          <p:spPr>
            <a:xfrm>
              <a:off x="362016" y="4011149"/>
              <a:ext cx="3392763" cy="2471596"/>
            </a:xfrm>
            <a:custGeom>
              <a:avLst/>
              <a:gdLst>
                <a:gd name="connsiteX0" fmla="*/ 0 w 3637765"/>
                <a:gd name="connsiteY0" fmla="*/ 0 h 419646"/>
                <a:gd name="connsiteX1" fmla="*/ 3637765 w 3637765"/>
                <a:gd name="connsiteY1" fmla="*/ 0 h 419646"/>
                <a:gd name="connsiteX2" fmla="*/ 3637765 w 3637765"/>
                <a:gd name="connsiteY2" fmla="*/ 419646 h 419646"/>
                <a:gd name="connsiteX3" fmla="*/ 0 w 3637765"/>
                <a:gd name="connsiteY3" fmla="*/ 419646 h 419646"/>
                <a:gd name="connsiteX4" fmla="*/ 0 w 3637765"/>
                <a:gd name="connsiteY4" fmla="*/ 0 h 419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7765" h="419646">
                  <a:moveTo>
                    <a:pt x="0" y="0"/>
                  </a:moveTo>
                  <a:lnTo>
                    <a:pt x="3637765" y="0"/>
                  </a:lnTo>
                  <a:lnTo>
                    <a:pt x="3637765" y="419646"/>
                  </a:lnTo>
                  <a:lnTo>
                    <a:pt x="0" y="419646"/>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5344" tIns="85344" rIns="113792" bIns="128016" numCol="1" spcCol="1270" anchor="t" anchorCtr="0">
              <a:noAutofit/>
            </a:bodyPr>
            <a:lstStyle/>
            <a:p>
              <a:pPr marL="171450" lvl="1" indent="-171450" defTabSz="711200">
                <a:lnSpc>
                  <a:spcPct val="90000"/>
                </a:lnSpc>
                <a:spcAft>
                  <a:spcPct val="15000"/>
                </a:spcAft>
                <a:buFont typeface="Arial"/>
                <a:buChar char="•"/>
              </a:pPr>
              <a:r>
                <a:rPr lang="en-US" sz="1600" dirty="0">
                  <a:ea typeface="+mn-lt"/>
                  <a:cs typeface="+mn-lt"/>
                </a:rPr>
                <a:t>vSphere initiator for </a:t>
              </a:r>
              <a:r>
                <a:rPr lang="en-US" sz="1600" err="1">
                  <a:ea typeface="+mn-lt"/>
                  <a:cs typeface="+mn-lt"/>
                </a:rPr>
                <a:t>NVMeoF</a:t>
              </a:r>
              <a:r>
                <a:rPr lang="en-US" sz="1600" dirty="0">
                  <a:ea typeface="+mn-lt"/>
                  <a:cs typeface="+mn-lt"/>
                </a:rPr>
                <a:t> gateway solution (GA)</a:t>
              </a:r>
              <a:endParaRPr lang="en-US" sz="1400" dirty="0">
                <a:ea typeface="+mn-lt"/>
                <a:cs typeface="+mn-lt"/>
              </a:endParaRPr>
            </a:p>
            <a:p>
              <a:pPr marL="171450" lvl="1" indent="-171450" defTabSz="711200">
                <a:lnSpc>
                  <a:spcPct val="90000"/>
                </a:lnSpc>
                <a:spcAft>
                  <a:spcPct val="15000"/>
                </a:spcAft>
                <a:buFont typeface="Arial"/>
                <a:buChar char="•"/>
              </a:pPr>
              <a:r>
                <a:rPr lang="en-US" sz="1400" dirty="0">
                  <a:ea typeface="+mn-lt"/>
                  <a:cs typeface="+mn-lt"/>
                </a:rPr>
                <a:t>VAAI Data Path Support</a:t>
              </a:r>
              <a:endParaRPr lang="en-US" sz="1400" dirty="0">
                <a:ea typeface="Calibri"/>
                <a:cs typeface="Calibri"/>
              </a:endParaRPr>
            </a:p>
            <a:p>
              <a:pPr marL="171450" lvl="1" indent="-171450" defTabSz="711200">
                <a:lnSpc>
                  <a:spcPct val="90000"/>
                </a:lnSpc>
                <a:spcAft>
                  <a:spcPct val="15000"/>
                </a:spcAft>
                <a:buFont typeface="Arial"/>
                <a:buChar char="•"/>
              </a:pPr>
              <a:r>
                <a:rPr lang="en-US" sz="1400" dirty="0">
                  <a:ea typeface="+mn-lt"/>
                  <a:cs typeface="+mn-lt"/>
                </a:rPr>
                <a:t>VMware Snapshots/Clones support </a:t>
              </a:r>
            </a:p>
            <a:p>
              <a:pPr marL="171450" lvl="1" indent="-171450" defTabSz="711200">
                <a:lnSpc>
                  <a:spcPct val="90000"/>
                </a:lnSpc>
                <a:spcAft>
                  <a:spcPct val="15000"/>
                </a:spcAft>
                <a:buFont typeface="Arial"/>
                <a:buChar char="•"/>
              </a:pPr>
              <a:r>
                <a:rPr lang="en-US" sz="1400" err="1">
                  <a:ea typeface="+mn-lt"/>
                  <a:cs typeface="+mn-lt"/>
                </a:rPr>
                <a:t>vMotion</a:t>
              </a:r>
              <a:r>
                <a:rPr lang="en-US" sz="1400" dirty="0">
                  <a:ea typeface="+mn-lt"/>
                  <a:cs typeface="+mn-lt"/>
                </a:rPr>
                <a:t> / storage </a:t>
              </a:r>
              <a:r>
                <a:rPr lang="en-US" sz="1400" err="1">
                  <a:ea typeface="+mn-lt"/>
                  <a:cs typeface="+mn-lt"/>
                </a:rPr>
                <a:t>vMotion</a:t>
              </a:r>
              <a:r>
                <a:rPr lang="en-US" sz="1400" dirty="0">
                  <a:ea typeface="+mn-lt"/>
                  <a:cs typeface="+mn-lt"/>
                </a:rPr>
                <a:t> support </a:t>
              </a:r>
            </a:p>
            <a:p>
              <a:pPr marL="171450" lvl="1" indent="-171450" defTabSz="711200">
                <a:lnSpc>
                  <a:spcPct val="90000"/>
                </a:lnSpc>
                <a:spcAft>
                  <a:spcPct val="15000"/>
                </a:spcAft>
                <a:buFont typeface="Arial"/>
                <a:buChar char="•"/>
              </a:pPr>
              <a:r>
                <a:rPr lang="en-US" sz="1400" dirty="0">
                  <a:ea typeface="+mn-lt"/>
                  <a:cs typeface="+mn-lt"/>
                </a:rPr>
                <a:t>vSphere Certification (</a:t>
              </a:r>
              <a:r>
                <a:rPr lang="en-US" sz="1400" dirty="0" err="1">
                  <a:ea typeface="+mn-lt"/>
                  <a:cs typeface="+mn-lt"/>
                </a:rPr>
                <a:t>VIVa</a:t>
              </a:r>
              <a:r>
                <a:rPr lang="en-US" sz="1400" dirty="0">
                  <a:ea typeface="+mn-lt"/>
                  <a:cs typeface="+mn-lt"/>
                </a:rPr>
                <a:t>) </a:t>
              </a:r>
              <a:endParaRPr lang="en-US" sz="1400" dirty="0">
                <a:ea typeface="Calibri"/>
                <a:cs typeface="Calibri"/>
              </a:endParaRPr>
            </a:p>
            <a:p>
              <a:pPr marL="171450" lvl="1" indent="-171450" defTabSz="711200">
                <a:lnSpc>
                  <a:spcPct val="90000"/>
                </a:lnSpc>
                <a:spcAft>
                  <a:spcPct val="15000"/>
                </a:spcAft>
                <a:buFont typeface="Arial"/>
                <a:buChar char="•"/>
              </a:pPr>
              <a:r>
                <a:rPr lang="en-US" sz="1400" dirty="0">
                  <a:ea typeface="+mn-lt"/>
                  <a:cs typeface="+mn-lt"/>
                </a:rPr>
                <a:t>vCenter management of </a:t>
              </a:r>
              <a:r>
                <a:rPr lang="en-US" sz="1400" err="1">
                  <a:ea typeface="+mn-lt"/>
                  <a:cs typeface="+mn-lt"/>
                </a:rPr>
                <a:t>Ceph</a:t>
              </a:r>
              <a:r>
                <a:rPr lang="en-US" sz="1400" dirty="0">
                  <a:ea typeface="+mn-lt"/>
                  <a:cs typeface="+mn-lt"/>
                </a:rPr>
                <a:t> with vSphere remote plug-in </a:t>
              </a:r>
              <a:endParaRPr lang="en-US" sz="1400" dirty="0">
                <a:ea typeface="Calibri"/>
                <a:cs typeface="Calibri"/>
              </a:endParaRPr>
            </a:p>
            <a:p>
              <a:pPr marL="171450" lvl="1" indent="-171450" defTabSz="711200">
                <a:lnSpc>
                  <a:spcPct val="90000"/>
                </a:lnSpc>
                <a:spcAft>
                  <a:spcPct val="15000"/>
                </a:spcAft>
                <a:buFont typeface="Arial"/>
                <a:buChar char="•"/>
              </a:pPr>
              <a:r>
                <a:rPr lang="en-US" sz="1400" dirty="0">
                  <a:ea typeface="+mn-lt"/>
                  <a:cs typeface="+mn-lt"/>
                </a:rPr>
                <a:t>Capacity, health and performance  </a:t>
              </a:r>
              <a:br>
                <a:rPr lang="en-US" sz="1400" dirty="0">
                  <a:ea typeface="Calibri"/>
                  <a:cs typeface="Calibri"/>
                </a:rPr>
              </a:br>
              <a:r>
                <a:rPr lang="en-US" sz="1400" dirty="0">
                  <a:ea typeface="+mn-lt"/>
                  <a:cs typeface="+mn-lt"/>
                </a:rPr>
                <a:t>monitoring via vCenter </a:t>
              </a:r>
              <a:endParaRPr lang="en-US" sz="1400" dirty="0">
                <a:ea typeface="Calibri"/>
                <a:cs typeface="Calibri"/>
              </a:endParaRPr>
            </a:p>
            <a:p>
              <a:pPr marL="171450" lvl="1" indent="-171450" defTabSz="711200">
                <a:lnSpc>
                  <a:spcPct val="90000"/>
                </a:lnSpc>
                <a:spcAft>
                  <a:spcPct val="15000"/>
                </a:spcAft>
                <a:buFont typeface="Arial"/>
                <a:buChar char="•"/>
              </a:pPr>
              <a:endParaRPr lang="en-US" sz="1600">
                <a:ea typeface="Calibri"/>
                <a:cs typeface="Calibri"/>
              </a:endParaRPr>
            </a:p>
          </p:txBody>
        </p:sp>
      </p:grpSp>
      <p:grpSp>
        <p:nvGrpSpPr>
          <p:cNvPr id="6" name="Group 5">
            <a:extLst>
              <a:ext uri="{FF2B5EF4-FFF2-40B4-BE49-F238E27FC236}">
                <a16:creationId xmlns:a16="http://schemas.microsoft.com/office/drawing/2014/main" id="{2681F9A8-1399-FA13-BC0D-E6FE0EE7CBC6}"/>
              </a:ext>
            </a:extLst>
          </p:cNvPr>
          <p:cNvGrpSpPr/>
          <p:nvPr/>
        </p:nvGrpSpPr>
        <p:grpSpPr>
          <a:xfrm>
            <a:off x="3954147" y="3092995"/>
            <a:ext cx="3535848" cy="3398162"/>
            <a:chOff x="3954147" y="3145094"/>
            <a:chExt cx="3535848" cy="3240012"/>
          </a:xfrm>
        </p:grpSpPr>
        <p:sp>
          <p:nvSpPr>
            <p:cNvPr id="13" name="Freeform 12">
              <a:extLst>
                <a:ext uri="{FF2B5EF4-FFF2-40B4-BE49-F238E27FC236}">
                  <a16:creationId xmlns:a16="http://schemas.microsoft.com/office/drawing/2014/main" id="{FD46970D-CDDE-FFDB-602B-CAF42D6D74BF}"/>
                </a:ext>
              </a:extLst>
            </p:cNvPr>
            <p:cNvSpPr/>
            <p:nvPr/>
          </p:nvSpPr>
          <p:spPr>
            <a:xfrm>
              <a:off x="3956927" y="3145094"/>
              <a:ext cx="3533066" cy="896958"/>
            </a:xfrm>
            <a:custGeom>
              <a:avLst/>
              <a:gdLst>
                <a:gd name="connsiteX0" fmla="*/ 0 w 3016495"/>
                <a:gd name="connsiteY0" fmla="*/ 0 h 896958"/>
                <a:gd name="connsiteX1" fmla="*/ 3016495 w 3016495"/>
                <a:gd name="connsiteY1" fmla="*/ 0 h 896958"/>
                <a:gd name="connsiteX2" fmla="*/ 3016495 w 3016495"/>
                <a:gd name="connsiteY2" fmla="*/ 896958 h 896958"/>
                <a:gd name="connsiteX3" fmla="*/ 0 w 3016495"/>
                <a:gd name="connsiteY3" fmla="*/ 896958 h 896958"/>
                <a:gd name="connsiteX4" fmla="*/ 0 w 3016495"/>
                <a:gd name="connsiteY4" fmla="*/ 0 h 896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6495" h="896958">
                  <a:moveTo>
                    <a:pt x="0" y="0"/>
                  </a:moveTo>
                  <a:lnTo>
                    <a:pt x="3016495" y="0"/>
                  </a:lnTo>
                  <a:lnTo>
                    <a:pt x="3016495" y="896958"/>
                  </a:lnTo>
                  <a:lnTo>
                    <a:pt x="0" y="896958"/>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Aft>
                  <a:spcPct val="35000"/>
                </a:spcAft>
              </a:pPr>
              <a:r>
                <a:rPr lang="en-US" sz="2400" dirty="0" err="1"/>
                <a:t>Ceph</a:t>
              </a:r>
              <a:r>
                <a:rPr lang="en-US" sz="2400" dirty="0"/>
                <a:t> 8.0</a:t>
              </a:r>
              <a:endParaRPr lang="en-US" dirty="0"/>
            </a:p>
            <a:p>
              <a:pPr marL="0" lvl="0" indent="0" algn="ctr" defTabSz="1066800">
                <a:lnSpc>
                  <a:spcPct val="90000"/>
                </a:lnSpc>
                <a:spcBef>
                  <a:spcPct val="0"/>
                </a:spcBef>
                <a:spcAft>
                  <a:spcPct val="35000"/>
                </a:spcAft>
                <a:buNone/>
              </a:pPr>
              <a:r>
                <a:rPr lang="en-US" sz="1600" kern="1200" dirty="0"/>
                <a:t>vSphere Support (2</a:t>
              </a:r>
              <a:r>
                <a:rPr lang="en-US" sz="1600" kern="1200" baseline="30000" dirty="0"/>
                <a:t>nd</a:t>
              </a:r>
              <a:r>
                <a:rPr lang="en-US" sz="1600" kern="1200" dirty="0"/>
                <a:t> Phase)</a:t>
              </a:r>
              <a:endParaRPr lang="en-US" sz="1600" kern="1200" dirty="0">
                <a:ea typeface="Calibri"/>
                <a:cs typeface="Calibri"/>
              </a:endParaRPr>
            </a:p>
          </p:txBody>
        </p:sp>
        <p:sp>
          <p:nvSpPr>
            <p:cNvPr id="14" name="Freeform 13">
              <a:extLst>
                <a:ext uri="{FF2B5EF4-FFF2-40B4-BE49-F238E27FC236}">
                  <a16:creationId xmlns:a16="http://schemas.microsoft.com/office/drawing/2014/main" id="{5D4C64FB-573B-5BB3-5444-764ED4910505}"/>
                </a:ext>
              </a:extLst>
            </p:cNvPr>
            <p:cNvSpPr/>
            <p:nvPr/>
          </p:nvSpPr>
          <p:spPr>
            <a:xfrm>
              <a:off x="3954147" y="4039904"/>
              <a:ext cx="3535848" cy="2345202"/>
            </a:xfrm>
            <a:custGeom>
              <a:avLst/>
              <a:gdLst>
                <a:gd name="connsiteX0" fmla="*/ 0 w 3016495"/>
                <a:gd name="connsiteY0" fmla="*/ 0 h 645481"/>
                <a:gd name="connsiteX1" fmla="*/ 3016495 w 3016495"/>
                <a:gd name="connsiteY1" fmla="*/ 0 h 645481"/>
                <a:gd name="connsiteX2" fmla="*/ 3016495 w 3016495"/>
                <a:gd name="connsiteY2" fmla="*/ 645481 h 645481"/>
                <a:gd name="connsiteX3" fmla="*/ 0 w 3016495"/>
                <a:gd name="connsiteY3" fmla="*/ 645481 h 645481"/>
                <a:gd name="connsiteX4" fmla="*/ 0 w 3016495"/>
                <a:gd name="connsiteY4" fmla="*/ 0 h 645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6495" h="645481">
                  <a:moveTo>
                    <a:pt x="0" y="0"/>
                  </a:moveTo>
                  <a:lnTo>
                    <a:pt x="3016495" y="0"/>
                  </a:lnTo>
                  <a:lnTo>
                    <a:pt x="3016495" y="645481"/>
                  </a:lnTo>
                  <a:lnTo>
                    <a:pt x="0" y="645481"/>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5344" tIns="85344" rIns="113792" bIns="128016" numCol="1" spcCol="1270" anchor="t" anchorCtr="0">
              <a:noAutofit/>
            </a:bodyPr>
            <a:lstStyle/>
            <a:p>
              <a:pPr marL="171450" lvl="1" indent="-171450" defTabSz="711200">
                <a:lnSpc>
                  <a:spcPct val="90000"/>
                </a:lnSpc>
                <a:spcAft>
                  <a:spcPct val="15000"/>
                </a:spcAft>
                <a:buFont typeface="Arial"/>
                <a:buChar char="•"/>
              </a:pPr>
              <a:r>
                <a:rPr lang="en-US" sz="1600" dirty="0">
                  <a:ea typeface="Calibri"/>
                  <a:cs typeface="Calibri"/>
                </a:rPr>
                <a:t>vCenter Plugin Enhancements</a:t>
              </a:r>
            </a:p>
            <a:p>
              <a:pPr marL="171450" lvl="1" indent="-171450" defTabSz="711200">
                <a:lnSpc>
                  <a:spcPct val="90000"/>
                </a:lnSpc>
                <a:spcAft>
                  <a:spcPct val="15000"/>
                </a:spcAft>
                <a:buFont typeface="Arial"/>
                <a:buChar char="•"/>
              </a:pPr>
              <a:r>
                <a:rPr lang="en-US" sz="1600" dirty="0">
                  <a:ea typeface="Calibri"/>
                  <a:cs typeface="Calibri"/>
                </a:rPr>
                <a:t>Data Protection Certification (Backup Partners)</a:t>
              </a:r>
              <a:endParaRPr lang="en-US"/>
            </a:p>
            <a:p>
              <a:pPr marL="171450" lvl="1" indent="-171450" defTabSz="711200">
                <a:lnSpc>
                  <a:spcPct val="90000"/>
                </a:lnSpc>
                <a:spcAft>
                  <a:spcPct val="15000"/>
                </a:spcAft>
                <a:buChar char="•"/>
              </a:pPr>
              <a:r>
                <a:rPr lang="en-US" sz="1600" dirty="0"/>
                <a:t>VASA / Storage DRS and Tiering</a:t>
              </a:r>
              <a:endParaRPr lang="en-US" sz="1600" kern="1200" dirty="0">
                <a:ea typeface="Calibri"/>
                <a:cs typeface="Calibri"/>
              </a:endParaRPr>
            </a:p>
            <a:p>
              <a:pPr marL="171450" lvl="1" indent="-171450" defTabSz="711200">
                <a:lnSpc>
                  <a:spcPct val="90000"/>
                </a:lnSpc>
                <a:spcAft>
                  <a:spcPct val="15000"/>
                </a:spcAft>
                <a:buFont typeface="Arial"/>
                <a:buChar char="•"/>
              </a:pPr>
              <a:r>
                <a:rPr lang="en-US" sz="1600" dirty="0">
                  <a:ea typeface="Calibri"/>
                  <a:cs typeface="Calibri"/>
                </a:rPr>
                <a:t>4 GW Groups, 16 GWs</a:t>
              </a:r>
            </a:p>
            <a:p>
              <a:pPr marL="171450" lvl="1" indent="-171450" defTabSz="711200">
                <a:lnSpc>
                  <a:spcPct val="90000"/>
                </a:lnSpc>
                <a:spcAft>
                  <a:spcPct val="15000"/>
                </a:spcAft>
                <a:buFont typeface="Arial"/>
                <a:buChar char="•"/>
              </a:pPr>
              <a:r>
                <a:rPr lang="en-US" sz="1600" dirty="0">
                  <a:ea typeface="Calibri"/>
                  <a:cs typeface="Calibri"/>
                </a:rPr>
                <a:t>128 subsystems</a:t>
              </a:r>
            </a:p>
            <a:p>
              <a:pPr marL="171450" lvl="1" indent="-171450" defTabSz="711200">
                <a:lnSpc>
                  <a:spcPct val="90000"/>
                </a:lnSpc>
                <a:spcAft>
                  <a:spcPct val="15000"/>
                </a:spcAft>
                <a:buFont typeface="Arial"/>
                <a:buChar char="•"/>
              </a:pPr>
              <a:r>
                <a:rPr lang="en-US" sz="1600" dirty="0">
                  <a:ea typeface="Calibri"/>
                  <a:cs typeface="Calibri"/>
                </a:rPr>
                <a:t>1024 namespaces</a:t>
              </a:r>
            </a:p>
            <a:p>
              <a:pPr marL="171450" lvl="1" indent="-171450" defTabSz="711200">
                <a:lnSpc>
                  <a:spcPct val="90000"/>
                </a:lnSpc>
                <a:spcAft>
                  <a:spcPct val="15000"/>
                </a:spcAft>
                <a:buChar char="•"/>
              </a:pPr>
              <a:endParaRPr lang="en-US" sz="1600" kern="1200" dirty="0">
                <a:ea typeface="Calibri"/>
                <a:cs typeface="Calibri"/>
              </a:endParaRPr>
            </a:p>
            <a:p>
              <a:pPr marL="171450" lvl="1" indent="-171450" defTabSz="711200">
                <a:lnSpc>
                  <a:spcPct val="90000"/>
                </a:lnSpc>
                <a:spcAft>
                  <a:spcPct val="15000"/>
                </a:spcAft>
                <a:buChar char="•"/>
              </a:pPr>
              <a:endParaRPr lang="en-US" sz="1600" dirty="0">
                <a:ea typeface="Calibri"/>
                <a:cs typeface="Calibri"/>
              </a:endParaRPr>
            </a:p>
            <a:p>
              <a:pPr marL="171450" lvl="1" indent="-171450" defTabSz="711200">
                <a:lnSpc>
                  <a:spcPct val="90000"/>
                </a:lnSpc>
                <a:spcAft>
                  <a:spcPct val="15000"/>
                </a:spcAft>
                <a:buChar char="•"/>
              </a:pPr>
              <a:endParaRPr lang="en-US" sz="1600" dirty="0">
                <a:ea typeface="Calibri"/>
                <a:cs typeface="Calibri"/>
              </a:endParaRPr>
            </a:p>
            <a:p>
              <a:pPr marL="171450" lvl="1" indent="-171450" defTabSz="711200">
                <a:lnSpc>
                  <a:spcPct val="90000"/>
                </a:lnSpc>
                <a:spcAft>
                  <a:spcPct val="15000"/>
                </a:spcAft>
                <a:buChar char="•"/>
              </a:pPr>
              <a:endParaRPr lang="en-US" sz="1600" dirty="0">
                <a:ea typeface="Calibri"/>
                <a:cs typeface="Calibri"/>
              </a:endParaRPr>
            </a:p>
          </p:txBody>
        </p:sp>
      </p:grpSp>
      <p:sp>
        <p:nvSpPr>
          <p:cNvPr id="4" name="Footer Placeholder 3">
            <a:extLst>
              <a:ext uri="{FF2B5EF4-FFF2-40B4-BE49-F238E27FC236}">
                <a16:creationId xmlns:a16="http://schemas.microsoft.com/office/drawing/2014/main" id="{80EB1EFB-6F7F-546D-E4BB-FCCF997D6F2D}"/>
              </a:ext>
            </a:extLst>
          </p:cNvPr>
          <p:cNvSpPr>
            <a:spLocks noGrp="1"/>
          </p:cNvSpPr>
          <p:nvPr>
            <p:ph type="ftr" sz="quarter" idx="11"/>
          </p:nvPr>
        </p:nvSpPr>
        <p:spPr/>
        <p:txBody>
          <a:bodyPr/>
          <a:lstStyle/>
          <a:p>
            <a:r>
              <a:rPr lang="en-US"/>
              <a:t>IBM Confidential</a:t>
            </a:r>
          </a:p>
        </p:txBody>
      </p:sp>
      <p:sp>
        <p:nvSpPr>
          <p:cNvPr id="5" name="Slide Number Placeholder 4">
            <a:extLst>
              <a:ext uri="{FF2B5EF4-FFF2-40B4-BE49-F238E27FC236}">
                <a16:creationId xmlns:a16="http://schemas.microsoft.com/office/drawing/2014/main" id="{A8CD70DE-FE89-7713-CD90-BA80497A8B3C}"/>
              </a:ext>
            </a:extLst>
          </p:cNvPr>
          <p:cNvSpPr>
            <a:spLocks noGrp="1"/>
          </p:cNvSpPr>
          <p:nvPr>
            <p:ph type="sldNum" sz="quarter" idx="12"/>
          </p:nvPr>
        </p:nvSpPr>
        <p:spPr/>
        <p:txBody>
          <a:bodyPr/>
          <a:lstStyle/>
          <a:p>
            <a:fld id="{5D6AB1A1-2869-8F4F-A271-E0A027551A4B}" type="slidenum">
              <a:rPr lang="en-US" smtClean="0"/>
              <a:t>10</a:t>
            </a:fld>
            <a:endParaRPr lang="en-US"/>
          </a:p>
        </p:txBody>
      </p:sp>
      <p:pic>
        <p:nvPicPr>
          <p:cNvPr id="8" name="Picture 7" descr="File:Vmware-by-broadcom.svg - Wikimedia Commons">
            <a:extLst>
              <a:ext uri="{FF2B5EF4-FFF2-40B4-BE49-F238E27FC236}">
                <a16:creationId xmlns:a16="http://schemas.microsoft.com/office/drawing/2014/main" id="{F6188BE5-FF64-9967-79B5-9CBE0C444A9C}"/>
              </a:ext>
            </a:extLst>
          </p:cNvPr>
          <p:cNvPicPr>
            <a:picLocks noChangeAspect="1"/>
          </p:cNvPicPr>
          <p:nvPr/>
        </p:nvPicPr>
        <p:blipFill>
          <a:blip r:embed="rId3"/>
          <a:stretch>
            <a:fillRect/>
          </a:stretch>
        </p:blipFill>
        <p:spPr>
          <a:xfrm>
            <a:off x="4343400" y="1717728"/>
            <a:ext cx="2743199" cy="814283"/>
          </a:xfrm>
          <a:prstGeom prst="rect">
            <a:avLst/>
          </a:prstGeom>
        </p:spPr>
      </p:pic>
    </p:spTree>
    <p:extLst>
      <p:ext uri="{BB962C8B-B14F-4D97-AF65-F5344CB8AC3E}">
        <p14:creationId xmlns:p14="http://schemas.microsoft.com/office/powerpoint/2010/main" val="1077420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15774-275D-8504-A78A-F2BF88844BB0}"/>
              </a:ext>
            </a:extLst>
          </p:cNvPr>
          <p:cNvSpPr>
            <a:spLocks noGrp="1"/>
          </p:cNvSpPr>
          <p:nvPr>
            <p:ph type="title"/>
          </p:nvPr>
        </p:nvSpPr>
        <p:spPr>
          <a:xfrm>
            <a:off x="4815316" y="111764"/>
            <a:ext cx="1435045" cy="669544"/>
          </a:xfrm>
        </p:spPr>
        <p:txBody>
          <a:bodyPr>
            <a:normAutofit fontScale="90000"/>
          </a:bodyPr>
          <a:lstStyle/>
          <a:p>
            <a:pPr algn="r"/>
            <a:r>
              <a:rPr lang="en-US" dirty="0">
                <a:cs typeface="Arial"/>
              </a:rPr>
              <a:t>Q &amp; A</a:t>
            </a:r>
            <a:endParaRPr lang="en-US" dirty="0"/>
          </a:p>
        </p:txBody>
      </p:sp>
      <p:sp>
        <p:nvSpPr>
          <p:cNvPr id="3" name="Slide Number Placeholder 2">
            <a:extLst>
              <a:ext uri="{FF2B5EF4-FFF2-40B4-BE49-F238E27FC236}">
                <a16:creationId xmlns:a16="http://schemas.microsoft.com/office/drawing/2014/main" id="{B85F5A46-7153-B882-CEA1-38F8C0EA3A07}"/>
              </a:ext>
            </a:extLst>
          </p:cNvPr>
          <p:cNvSpPr>
            <a:spLocks noGrp="1"/>
          </p:cNvSpPr>
          <p:nvPr>
            <p:ph type="sldNum" sz="quarter" idx="10"/>
          </p:nvPr>
        </p:nvSpPr>
        <p:spPr/>
        <p:txBody>
          <a:bodyPr/>
          <a:lstStyle/>
          <a:p>
            <a:fld id="{D0BE6F14-FF48-0F4F-A8AA-2E3F25371E4A}" type="slidenum">
              <a:rPr lang="en-US" smtClean="0">
                <a:solidFill>
                  <a:srgbClr val="000000"/>
                </a:solidFill>
              </a:rPr>
              <a:pPr/>
              <a:t>11</a:t>
            </a:fld>
            <a:endParaRPr lang="en-US">
              <a:solidFill>
                <a:srgbClr val="000000"/>
              </a:solidFill>
            </a:endParaRPr>
          </a:p>
        </p:txBody>
      </p:sp>
      <p:sp>
        <p:nvSpPr>
          <p:cNvPr id="4" name="Footer Placeholder 3">
            <a:extLst>
              <a:ext uri="{FF2B5EF4-FFF2-40B4-BE49-F238E27FC236}">
                <a16:creationId xmlns:a16="http://schemas.microsoft.com/office/drawing/2014/main" id="{CCEA66C3-1A1B-F643-31C9-66FAE899D4A0}"/>
              </a:ext>
            </a:extLst>
          </p:cNvPr>
          <p:cNvSpPr>
            <a:spLocks noGrp="1"/>
          </p:cNvSpPr>
          <p:nvPr>
            <p:ph type="ftr" sz="quarter" idx="11"/>
          </p:nvPr>
        </p:nvSpPr>
        <p:spPr/>
        <p:txBody>
          <a:bodyPr/>
          <a:lstStyle/>
          <a:p>
            <a:r>
              <a:rPr lang="en-US" dirty="0">
                <a:solidFill>
                  <a:srgbClr val="000000"/>
                </a:solidFill>
                <a:ea typeface="+mn-lt"/>
                <a:cs typeface="+mn-lt"/>
              </a:rPr>
              <a:t>IBM   © Copyright IBM Corporation 2024</a:t>
            </a:r>
            <a:endParaRPr lang="de-DE" dirty="0">
              <a:solidFill>
                <a:srgbClr val="000000"/>
              </a:solidFill>
              <a:ea typeface="+mn-lt"/>
              <a:cs typeface="+mn-lt"/>
            </a:endParaRPr>
          </a:p>
          <a:p>
            <a:endParaRPr lang="de-DE">
              <a:solidFill>
                <a:srgbClr val="000000"/>
              </a:solidFill>
            </a:endParaRPr>
          </a:p>
        </p:txBody>
      </p:sp>
      <p:pic>
        <p:nvPicPr>
          <p:cNvPr id="12" name="Content Placeholder 11" descr="3840x2160px | free download | HD wallpaper: two glowing question marks ...">
            <a:extLst>
              <a:ext uri="{FF2B5EF4-FFF2-40B4-BE49-F238E27FC236}">
                <a16:creationId xmlns:a16="http://schemas.microsoft.com/office/drawing/2014/main" id="{F106379A-3DA2-5495-9A90-6C6B4119F785}"/>
              </a:ext>
            </a:extLst>
          </p:cNvPr>
          <p:cNvPicPr>
            <a:picLocks noGrp="1" noChangeAspect="1"/>
          </p:cNvPicPr>
          <p:nvPr>
            <p:ph sz="quarter" idx="13"/>
          </p:nvPr>
        </p:nvPicPr>
        <p:blipFill>
          <a:blip r:embed="rId2"/>
          <a:stretch>
            <a:fillRect/>
          </a:stretch>
        </p:blipFill>
        <p:spPr>
          <a:xfrm>
            <a:off x="304800" y="781308"/>
            <a:ext cx="11557140" cy="5774360"/>
          </a:xfrm>
        </p:spPr>
      </p:pic>
    </p:spTree>
    <p:extLst>
      <p:ext uri="{BB962C8B-B14F-4D97-AF65-F5344CB8AC3E}">
        <p14:creationId xmlns:p14="http://schemas.microsoft.com/office/powerpoint/2010/main" val="1299195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8A385B0-E67D-AFBC-5819-85A54437AD4C}"/>
              </a:ext>
            </a:extLst>
          </p:cNvPr>
          <p:cNvSpPr>
            <a:spLocks noGrp="1"/>
          </p:cNvSpPr>
          <p:nvPr>
            <p:ph type="sldNum" sz="quarter" idx="10"/>
          </p:nvPr>
        </p:nvSpPr>
        <p:spPr/>
        <p:txBody>
          <a:bodyPr/>
          <a:lstStyle/>
          <a:p>
            <a:fld id="{D0BE6F14-FF48-0F4F-A8AA-2E3F25371E4A}" type="slidenum">
              <a:rPr lang="en-US" smtClean="0">
                <a:solidFill>
                  <a:srgbClr val="000000"/>
                </a:solidFill>
              </a:rPr>
              <a:pPr/>
              <a:t>12</a:t>
            </a:fld>
            <a:endParaRPr lang="en-US">
              <a:solidFill>
                <a:srgbClr val="000000"/>
              </a:solidFill>
            </a:endParaRPr>
          </a:p>
        </p:txBody>
      </p:sp>
      <p:sp>
        <p:nvSpPr>
          <p:cNvPr id="4" name="Footer Placeholder 3">
            <a:extLst>
              <a:ext uri="{FF2B5EF4-FFF2-40B4-BE49-F238E27FC236}">
                <a16:creationId xmlns:a16="http://schemas.microsoft.com/office/drawing/2014/main" id="{1DE1108C-93C7-6AC8-CB07-A45C0DC5A5D9}"/>
              </a:ext>
            </a:extLst>
          </p:cNvPr>
          <p:cNvSpPr>
            <a:spLocks noGrp="1"/>
          </p:cNvSpPr>
          <p:nvPr>
            <p:ph type="ftr" sz="quarter" idx="11"/>
          </p:nvPr>
        </p:nvSpPr>
        <p:spPr/>
        <p:txBody>
          <a:bodyPr/>
          <a:lstStyle/>
          <a:p>
            <a:r>
              <a:rPr lang="en-US" dirty="0">
                <a:solidFill>
                  <a:srgbClr val="000000"/>
                </a:solidFill>
                <a:ea typeface="+mn-lt"/>
                <a:cs typeface="+mn-lt"/>
              </a:rPr>
              <a:t>IBM   © Copyright IBM Corporation 2024</a:t>
            </a:r>
            <a:endParaRPr lang="de-DE">
              <a:solidFill>
                <a:srgbClr val="000000"/>
              </a:solidFill>
              <a:ea typeface="+mn-lt"/>
              <a:cs typeface="+mn-lt"/>
            </a:endParaRPr>
          </a:p>
          <a:p>
            <a:endParaRPr lang="de-DE" dirty="0">
              <a:solidFill>
                <a:srgbClr val="000000"/>
              </a:solidFill>
            </a:endParaRPr>
          </a:p>
        </p:txBody>
      </p:sp>
      <p:pic>
        <p:nvPicPr>
          <p:cNvPr id="7" name="Picture 6" descr="A close-up of a keyboard&#10;&#10;Description automatically generated">
            <a:extLst>
              <a:ext uri="{FF2B5EF4-FFF2-40B4-BE49-F238E27FC236}">
                <a16:creationId xmlns:a16="http://schemas.microsoft.com/office/drawing/2014/main" id="{C0C180D7-4A5F-715B-45A6-1D5995BF964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037614" y="697268"/>
            <a:ext cx="7325303" cy="5829728"/>
          </a:xfrm>
          <a:prstGeom prst="rect">
            <a:avLst/>
          </a:prstGeom>
        </p:spPr>
      </p:pic>
    </p:spTree>
    <p:extLst>
      <p:ext uri="{BB962C8B-B14F-4D97-AF65-F5344CB8AC3E}">
        <p14:creationId xmlns:p14="http://schemas.microsoft.com/office/powerpoint/2010/main" val="414151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CC40C-FE7E-8B9E-8EA9-65DE586D0DB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9A4706D-560F-B8C0-EF37-90C7581C6D29}"/>
              </a:ext>
            </a:extLst>
          </p:cNvPr>
          <p:cNvSpPr>
            <a:spLocks noGrp="1"/>
          </p:cNvSpPr>
          <p:nvPr>
            <p:ph idx="1"/>
          </p:nvPr>
        </p:nvSpPr>
        <p:spPr/>
        <p:txBody>
          <a:bodyPr/>
          <a:lstStyle/>
          <a:p>
            <a:r>
              <a:rPr lang="en-US" dirty="0">
                <a:hlinkClick r:id="rId2"/>
              </a:rPr>
              <a:t>https://www.ibm.com/topics/nvme</a:t>
            </a:r>
            <a:endParaRPr lang="en-US" dirty="0"/>
          </a:p>
          <a:p>
            <a:r>
              <a:rPr lang="en-US" dirty="0">
                <a:hlinkClick r:id="rId3"/>
              </a:rPr>
              <a:t>https://www.ibm.com/products/ceph</a:t>
            </a:r>
            <a:endParaRPr lang="en-US" dirty="0"/>
          </a:p>
          <a:p>
            <a:r>
              <a:rPr lang="en-US" dirty="0">
                <a:hlinkClick r:id="rId4"/>
              </a:rPr>
              <a:t>https://community.ibm.com/community/user/storage/blogs/mike-burkhart/2024/01/25/ceph-70-brings-nvme-over-tcp-into-tech-preview</a:t>
            </a:r>
            <a:endParaRPr lang="en-US" dirty="0"/>
          </a:p>
          <a:p>
            <a:endParaRPr lang="en-US" dirty="0"/>
          </a:p>
          <a:p>
            <a:endParaRPr lang="en-US" dirty="0"/>
          </a:p>
        </p:txBody>
      </p:sp>
    </p:spTree>
    <p:extLst>
      <p:ext uri="{BB962C8B-B14F-4D97-AF65-F5344CB8AC3E}">
        <p14:creationId xmlns:p14="http://schemas.microsoft.com/office/powerpoint/2010/main" val="3214090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7B176-B0A2-BF06-757B-201EE5CE60F1}"/>
              </a:ext>
            </a:extLst>
          </p:cNvPr>
          <p:cNvSpPr>
            <a:spLocks noGrp="1"/>
          </p:cNvSpPr>
          <p:nvPr>
            <p:ph type="title"/>
          </p:nvPr>
        </p:nvSpPr>
        <p:spPr/>
        <p:txBody>
          <a:bodyPr/>
          <a:lstStyle/>
          <a:p>
            <a:r>
              <a:rPr lang="en-US" dirty="0"/>
              <a:t>Why NVMe over TCP with VMware?</a:t>
            </a:r>
            <a:br>
              <a:rPr lang="en-US" dirty="0"/>
            </a:br>
            <a:endParaRPr lang="en-US" dirty="0"/>
          </a:p>
        </p:txBody>
      </p:sp>
      <p:sp>
        <p:nvSpPr>
          <p:cNvPr id="3" name="Content Placeholder 2">
            <a:extLst>
              <a:ext uri="{FF2B5EF4-FFF2-40B4-BE49-F238E27FC236}">
                <a16:creationId xmlns:a16="http://schemas.microsoft.com/office/drawing/2014/main" id="{C1609C61-D691-FD18-29A7-144FE18321D1}"/>
              </a:ext>
            </a:extLst>
          </p:cNvPr>
          <p:cNvSpPr>
            <a:spLocks noGrp="1"/>
          </p:cNvSpPr>
          <p:nvPr>
            <p:ph idx="1"/>
          </p:nvPr>
        </p:nvSpPr>
        <p:spPr>
          <a:xfrm>
            <a:off x="782053" y="1151856"/>
            <a:ext cx="10515600" cy="4351338"/>
          </a:xfrm>
        </p:spPr>
        <p:txBody>
          <a:bodyPr>
            <a:normAutofit fontScale="92500" lnSpcReduction="10000"/>
          </a:bodyPr>
          <a:lstStyle/>
          <a:p>
            <a:pPr marL="237061" indent="-50799">
              <a:lnSpc>
                <a:spcPct val="100000"/>
              </a:lnSpc>
              <a:spcBef>
                <a:spcPts val="1067"/>
              </a:spcBef>
              <a:spcAft>
                <a:spcPts val="2133"/>
              </a:spcAft>
              <a:buClr>
                <a:schemeClr val="dk1"/>
              </a:buClr>
              <a:buSzPts val="2100"/>
              <a:buNone/>
            </a:pPr>
            <a:r>
              <a:rPr lang="en-US" sz="2800" b="1" dirty="0"/>
              <a:t>Ceph</a:t>
            </a:r>
            <a:r>
              <a:rPr lang="en-US" sz="2800" dirty="0"/>
              <a:t> == </a:t>
            </a:r>
            <a:r>
              <a:rPr lang="en-US" dirty="0"/>
              <a:t>Open Source software-defined storage</a:t>
            </a:r>
            <a:r>
              <a:rPr lang="en-US" sz="2800" dirty="0"/>
              <a:t>, highly resilient, scalable, cost-effective </a:t>
            </a:r>
          </a:p>
          <a:p>
            <a:pPr marL="237061" indent="-50799">
              <a:lnSpc>
                <a:spcPct val="100000"/>
              </a:lnSpc>
              <a:spcBef>
                <a:spcPts val="1067"/>
              </a:spcBef>
              <a:spcAft>
                <a:spcPts val="2133"/>
              </a:spcAft>
              <a:buClr>
                <a:schemeClr val="dk1"/>
              </a:buClr>
              <a:buSzPts val="2100"/>
              <a:buNone/>
            </a:pPr>
            <a:r>
              <a:rPr lang="en-US" sz="2800" b="1" dirty="0"/>
              <a:t>NVMe</a:t>
            </a:r>
            <a:r>
              <a:rPr lang="en-US" sz="2800" dirty="0"/>
              <a:t> == density, performance, high-throughput (larger number of queues and queue paths, fewer clock cycles per I/O) </a:t>
            </a:r>
          </a:p>
          <a:p>
            <a:pPr marL="237061" indent="-50799">
              <a:lnSpc>
                <a:spcPct val="100000"/>
              </a:lnSpc>
              <a:spcBef>
                <a:spcPts val="1067"/>
              </a:spcBef>
              <a:spcAft>
                <a:spcPts val="2133"/>
              </a:spcAft>
              <a:buClr>
                <a:schemeClr val="dk1"/>
              </a:buClr>
              <a:buSzPts val="2100"/>
              <a:buFont typeface="Arial" panose="020B0604020202020204" pitchFamily="34" charset="0"/>
              <a:buNone/>
            </a:pPr>
            <a:r>
              <a:rPr lang="en-US" sz="2800" b="1" dirty="0"/>
              <a:t>Ceph NVMe/TCP </a:t>
            </a:r>
            <a:r>
              <a:rPr lang="en-US" sz="2800" dirty="0"/>
              <a:t>== unlocking the power of NVMe over modern high-bandwidth networks with disaggregated storage</a:t>
            </a:r>
            <a:endParaRPr lang="en-US" dirty="0"/>
          </a:p>
          <a:p>
            <a:pPr marL="237061" indent="-50799">
              <a:lnSpc>
                <a:spcPct val="100000"/>
              </a:lnSpc>
              <a:spcBef>
                <a:spcPts val="1067"/>
              </a:spcBef>
              <a:spcAft>
                <a:spcPts val="2133"/>
              </a:spcAft>
              <a:buClr>
                <a:schemeClr val="dk1"/>
              </a:buClr>
              <a:buSzPts val="2100"/>
              <a:buFont typeface="Arial" panose="020B0604020202020204" pitchFamily="34" charset="0"/>
              <a:buNone/>
            </a:pPr>
            <a:r>
              <a:rPr lang="en-US" sz="2800" b="1" dirty="0"/>
              <a:t>IBM’s Storage </a:t>
            </a:r>
            <a:r>
              <a:rPr lang="en-US" sz="2800" b="1" dirty="0" err="1"/>
              <a:t>Ceph</a:t>
            </a:r>
            <a:r>
              <a:rPr lang="en-US" sz="2800" b="1" dirty="0"/>
              <a:t> VMware</a:t>
            </a:r>
            <a:r>
              <a:rPr lang="en-US" sz="2800" dirty="0"/>
              <a:t> </a:t>
            </a:r>
            <a:r>
              <a:rPr lang="en-US" sz="2800" b="1" dirty="0"/>
              <a:t>Plugin</a:t>
            </a:r>
            <a:r>
              <a:rPr lang="en-US" sz="2800" dirty="0"/>
              <a:t> == brings </a:t>
            </a:r>
            <a:r>
              <a:rPr lang="en-US" sz="2800" dirty="0" err="1"/>
              <a:t>Ceph</a:t>
            </a:r>
            <a:r>
              <a:rPr lang="en-US" sz="2800" dirty="0"/>
              <a:t> storage workflows  into the most popular L1 enterprise hypervisor</a:t>
            </a:r>
          </a:p>
        </p:txBody>
      </p:sp>
    </p:spTree>
    <p:extLst>
      <p:ext uri="{BB962C8B-B14F-4D97-AF65-F5344CB8AC3E}">
        <p14:creationId xmlns:p14="http://schemas.microsoft.com/office/powerpoint/2010/main" val="2390211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TextBox 112">
            <a:extLst>
              <a:ext uri="{FF2B5EF4-FFF2-40B4-BE49-F238E27FC236}">
                <a16:creationId xmlns:a16="http://schemas.microsoft.com/office/drawing/2014/main" id="{AAACE632-168A-074C-B45A-47A66965385E}"/>
              </a:ext>
            </a:extLst>
          </p:cNvPr>
          <p:cNvSpPr txBox="1"/>
          <p:nvPr/>
        </p:nvSpPr>
        <p:spPr>
          <a:xfrm>
            <a:off x="7887307" y="1257648"/>
            <a:ext cx="1796877" cy="307777"/>
          </a:xfrm>
          <a:prstGeom prst="rect">
            <a:avLst/>
          </a:prstGeom>
          <a:noFill/>
        </p:spPr>
        <p:txBody>
          <a:bodyPr wrap="square" rtlCol="0">
            <a:spAutoFit/>
          </a:bodyPr>
          <a:lstStyle/>
          <a:p>
            <a:pPr algn="ctr" defTabSz="914377">
              <a:defRPr/>
            </a:pPr>
            <a:r>
              <a:rPr lang="en-US" sz="1400" err="1">
                <a:solidFill>
                  <a:prstClr val="black"/>
                </a:solidFill>
                <a:latin typeface="Calibri" panose="020F0502020204030204" pitchFamily="34" charset="0"/>
              </a:rPr>
              <a:t>Ceph</a:t>
            </a:r>
            <a:r>
              <a:rPr lang="en-US" sz="1400">
                <a:solidFill>
                  <a:prstClr val="black"/>
                </a:solidFill>
                <a:latin typeface="Calibri" panose="020F0502020204030204" pitchFamily="34" charset="0"/>
              </a:rPr>
              <a:t> Cluster</a:t>
            </a:r>
          </a:p>
        </p:txBody>
      </p:sp>
      <p:sp>
        <p:nvSpPr>
          <p:cNvPr id="3" name="Terminator 2">
            <a:extLst>
              <a:ext uri="{FF2B5EF4-FFF2-40B4-BE49-F238E27FC236}">
                <a16:creationId xmlns:a16="http://schemas.microsoft.com/office/drawing/2014/main" id="{E05BD593-3CB3-A7EA-C599-5E5BBD502EB1}"/>
              </a:ext>
            </a:extLst>
          </p:cNvPr>
          <p:cNvSpPr/>
          <p:nvPr/>
        </p:nvSpPr>
        <p:spPr>
          <a:xfrm>
            <a:off x="6618224" y="1623121"/>
            <a:ext cx="4366599" cy="3907657"/>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pic>
        <p:nvPicPr>
          <p:cNvPr id="4" name="Picture 6" descr="Ceph Ceph_Logo_Standard_RGB_Reversed_120411_fa - Ceph">
            <a:extLst>
              <a:ext uri="{FF2B5EF4-FFF2-40B4-BE49-F238E27FC236}">
                <a16:creationId xmlns:a16="http://schemas.microsoft.com/office/drawing/2014/main" id="{C6957AF7-E9F1-F147-8FF8-ADD0449131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4442" y="1585673"/>
            <a:ext cx="1338996" cy="615799"/>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1EB3A479-29A8-0E4D-94E0-EA71B34B2729}"/>
              </a:ext>
            </a:extLst>
          </p:cNvPr>
          <p:cNvGrpSpPr/>
          <p:nvPr/>
        </p:nvGrpSpPr>
        <p:grpSpPr>
          <a:xfrm>
            <a:off x="1806792" y="1383954"/>
            <a:ext cx="1962687" cy="1103303"/>
            <a:chOff x="3831343" y="1347816"/>
            <a:chExt cx="1962686" cy="1103302"/>
          </a:xfrm>
        </p:grpSpPr>
        <p:sp>
          <p:nvSpPr>
            <p:cNvPr id="212" name="Rectangle 211">
              <a:extLst>
                <a:ext uri="{FF2B5EF4-FFF2-40B4-BE49-F238E27FC236}">
                  <a16:creationId xmlns:a16="http://schemas.microsoft.com/office/drawing/2014/main" id="{22DA4826-5CD2-8949-97AB-E1841BA3F839}"/>
                </a:ext>
              </a:extLst>
            </p:cNvPr>
            <p:cNvSpPr/>
            <p:nvPr/>
          </p:nvSpPr>
          <p:spPr>
            <a:xfrm>
              <a:off x="3831429" y="1353838"/>
              <a:ext cx="1203176" cy="10972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800">
                <a:solidFill>
                  <a:prstClr val="white"/>
                </a:solidFill>
                <a:latin typeface="Calibri" panose="020F0502020204030204"/>
              </a:endParaRPr>
            </a:p>
          </p:txBody>
        </p:sp>
        <p:sp>
          <p:nvSpPr>
            <p:cNvPr id="213" name="Rectangle 212">
              <a:extLst>
                <a:ext uri="{FF2B5EF4-FFF2-40B4-BE49-F238E27FC236}">
                  <a16:creationId xmlns:a16="http://schemas.microsoft.com/office/drawing/2014/main" id="{E3A17539-8C6F-024A-AB69-C10B8EA16B02}"/>
                </a:ext>
              </a:extLst>
            </p:cNvPr>
            <p:cNvSpPr/>
            <p:nvPr/>
          </p:nvSpPr>
          <p:spPr>
            <a:xfrm>
              <a:off x="5034605" y="1353837"/>
              <a:ext cx="759424" cy="1095587"/>
            </a:xfrm>
            <a:prstGeom prst="rect">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200">
                <a:solidFill>
                  <a:prstClr val="black"/>
                </a:solidFill>
                <a:latin typeface="Calibri" panose="020F0502020204030204"/>
              </a:endParaRPr>
            </a:p>
          </p:txBody>
        </p:sp>
        <p:sp>
          <p:nvSpPr>
            <p:cNvPr id="214" name="TextBox 213">
              <a:extLst>
                <a:ext uri="{FF2B5EF4-FFF2-40B4-BE49-F238E27FC236}">
                  <a16:creationId xmlns:a16="http://schemas.microsoft.com/office/drawing/2014/main" id="{1FC6B129-A42A-6A4B-8ED1-294DAF43E2E1}"/>
                </a:ext>
              </a:extLst>
            </p:cNvPr>
            <p:cNvSpPr txBox="1"/>
            <p:nvPr/>
          </p:nvSpPr>
          <p:spPr>
            <a:xfrm>
              <a:off x="4344511" y="1347816"/>
              <a:ext cx="694421" cy="230832"/>
            </a:xfrm>
            <a:prstGeom prst="rect">
              <a:avLst/>
            </a:prstGeom>
            <a:noFill/>
          </p:spPr>
          <p:txBody>
            <a:bodyPr wrap="none" rtlCol="0">
              <a:spAutoFit/>
            </a:bodyPr>
            <a:lstStyle/>
            <a:p>
              <a:pPr algn="ctr" defTabSz="914377">
                <a:defRPr/>
              </a:pPr>
              <a:r>
                <a:rPr lang="en-US" sz="900">
                  <a:solidFill>
                    <a:prstClr val="black"/>
                  </a:solidFill>
                  <a:latin typeface="Calibri" panose="020F0502020204030204" pitchFamily="34" charset="0"/>
                </a:rPr>
                <a:t>Hypervisor</a:t>
              </a:r>
            </a:p>
          </p:txBody>
        </p:sp>
        <p:sp>
          <p:nvSpPr>
            <p:cNvPr id="215" name="TextBox 214">
              <a:extLst>
                <a:ext uri="{FF2B5EF4-FFF2-40B4-BE49-F238E27FC236}">
                  <a16:creationId xmlns:a16="http://schemas.microsoft.com/office/drawing/2014/main" id="{F68260E3-FAC6-8248-8EC4-D66844471240}"/>
                </a:ext>
              </a:extLst>
            </p:cNvPr>
            <p:cNvSpPr txBox="1"/>
            <p:nvPr/>
          </p:nvSpPr>
          <p:spPr>
            <a:xfrm>
              <a:off x="5234376" y="1353095"/>
              <a:ext cx="348172" cy="230832"/>
            </a:xfrm>
            <a:prstGeom prst="rect">
              <a:avLst/>
            </a:prstGeom>
            <a:noFill/>
          </p:spPr>
          <p:txBody>
            <a:bodyPr wrap="none" rtlCol="0">
              <a:spAutoFit/>
            </a:bodyPr>
            <a:lstStyle/>
            <a:p>
              <a:pPr algn="ctr" defTabSz="914377">
                <a:defRPr/>
              </a:pPr>
              <a:r>
                <a:rPr lang="en-US" sz="900">
                  <a:solidFill>
                    <a:prstClr val="black"/>
                  </a:solidFill>
                  <a:latin typeface="Calibri" panose="020F0502020204030204" pitchFamily="34" charset="0"/>
                </a:rPr>
                <a:t>NIC</a:t>
              </a:r>
            </a:p>
          </p:txBody>
        </p:sp>
        <p:sp>
          <p:nvSpPr>
            <p:cNvPr id="216" name="Rectangle 215">
              <a:extLst>
                <a:ext uri="{FF2B5EF4-FFF2-40B4-BE49-F238E27FC236}">
                  <a16:creationId xmlns:a16="http://schemas.microsoft.com/office/drawing/2014/main" id="{BFF17D3B-2CF8-EF43-92CA-83D482AA8CB7}"/>
                </a:ext>
              </a:extLst>
            </p:cNvPr>
            <p:cNvSpPr/>
            <p:nvPr/>
          </p:nvSpPr>
          <p:spPr>
            <a:xfrm>
              <a:off x="3831429" y="1353837"/>
              <a:ext cx="513231" cy="5486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defRPr/>
              </a:pPr>
              <a:r>
                <a:rPr lang="en-US" sz="900">
                  <a:solidFill>
                    <a:prstClr val="black"/>
                  </a:solidFill>
                  <a:latin typeface="Calibri" panose="020F0502020204030204"/>
                </a:rPr>
                <a:t>VSI</a:t>
              </a:r>
            </a:p>
          </p:txBody>
        </p:sp>
        <p:sp>
          <p:nvSpPr>
            <p:cNvPr id="217" name="Rectangle 216">
              <a:extLst>
                <a:ext uri="{FF2B5EF4-FFF2-40B4-BE49-F238E27FC236}">
                  <a16:creationId xmlns:a16="http://schemas.microsoft.com/office/drawing/2014/main" id="{1811C8EB-B22D-924B-A171-27F7BC43B6B6}"/>
                </a:ext>
              </a:extLst>
            </p:cNvPr>
            <p:cNvSpPr/>
            <p:nvPr/>
          </p:nvSpPr>
          <p:spPr>
            <a:xfrm>
              <a:off x="3831343" y="1900784"/>
              <a:ext cx="513231" cy="5486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defRPr/>
              </a:pPr>
              <a:r>
                <a:rPr lang="en-US" sz="900">
                  <a:solidFill>
                    <a:prstClr val="black"/>
                  </a:solidFill>
                  <a:latin typeface="Calibri" panose="020F0502020204030204"/>
                </a:rPr>
                <a:t>VSI</a:t>
              </a:r>
            </a:p>
          </p:txBody>
        </p:sp>
        <p:sp>
          <p:nvSpPr>
            <p:cNvPr id="218" name="Rectangle 217">
              <a:extLst>
                <a:ext uri="{FF2B5EF4-FFF2-40B4-BE49-F238E27FC236}">
                  <a16:creationId xmlns:a16="http://schemas.microsoft.com/office/drawing/2014/main" id="{D6EC8220-EBE3-3C40-8FE8-47860E57BF41}"/>
                </a:ext>
              </a:extLst>
            </p:cNvPr>
            <p:cNvSpPr/>
            <p:nvPr/>
          </p:nvSpPr>
          <p:spPr>
            <a:xfrm>
              <a:off x="4173240" y="2006138"/>
              <a:ext cx="172068" cy="44145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defTabSz="914377">
                <a:defRPr/>
              </a:pPr>
              <a:r>
                <a:rPr lang="en-US" sz="900" err="1">
                  <a:solidFill>
                    <a:prstClr val="black"/>
                  </a:solidFill>
                  <a:latin typeface="Calibri" panose="020F0502020204030204"/>
                </a:rPr>
                <a:t>NVMe</a:t>
              </a:r>
              <a:endParaRPr lang="en-US" sz="900">
                <a:solidFill>
                  <a:prstClr val="black"/>
                </a:solidFill>
                <a:latin typeface="Calibri" panose="020F0502020204030204"/>
              </a:endParaRPr>
            </a:p>
          </p:txBody>
        </p:sp>
        <p:sp>
          <p:nvSpPr>
            <p:cNvPr id="220" name="Rectangle 219">
              <a:extLst>
                <a:ext uri="{FF2B5EF4-FFF2-40B4-BE49-F238E27FC236}">
                  <a16:creationId xmlns:a16="http://schemas.microsoft.com/office/drawing/2014/main" id="{06510C4F-45DD-EB46-8443-2831ACE097A5}"/>
                </a:ext>
              </a:extLst>
            </p:cNvPr>
            <p:cNvSpPr/>
            <p:nvPr/>
          </p:nvSpPr>
          <p:spPr>
            <a:xfrm>
              <a:off x="4172300" y="1460034"/>
              <a:ext cx="172068" cy="44145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defTabSz="914377">
                <a:defRPr/>
              </a:pPr>
              <a:r>
                <a:rPr lang="en-US" sz="900" err="1">
                  <a:solidFill>
                    <a:prstClr val="black"/>
                  </a:solidFill>
                  <a:latin typeface="Calibri" panose="020F0502020204030204"/>
                </a:rPr>
                <a:t>NVMe</a:t>
              </a:r>
              <a:endParaRPr lang="en-US" sz="900">
                <a:solidFill>
                  <a:prstClr val="black"/>
                </a:solidFill>
                <a:latin typeface="Calibri" panose="020F0502020204030204"/>
              </a:endParaRPr>
            </a:p>
          </p:txBody>
        </p:sp>
        <p:sp>
          <p:nvSpPr>
            <p:cNvPr id="221" name="Rectangle 220">
              <a:extLst>
                <a:ext uri="{FF2B5EF4-FFF2-40B4-BE49-F238E27FC236}">
                  <a16:creationId xmlns:a16="http://schemas.microsoft.com/office/drawing/2014/main" id="{EE0396F2-E092-924C-840E-3737099EBCBF}"/>
                </a:ext>
              </a:extLst>
            </p:cNvPr>
            <p:cNvSpPr/>
            <p:nvPr/>
          </p:nvSpPr>
          <p:spPr>
            <a:xfrm>
              <a:off x="4524977" y="1611883"/>
              <a:ext cx="276279" cy="7069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defTabSz="914377">
                <a:defRPr/>
              </a:pPr>
              <a:r>
                <a:rPr lang="en-US" sz="900" err="1">
                  <a:solidFill>
                    <a:prstClr val="black"/>
                  </a:solidFill>
                  <a:latin typeface="Calibri" panose="020F0502020204030204"/>
                </a:rPr>
                <a:t>NVMeoF</a:t>
              </a:r>
              <a:endParaRPr lang="en-US" sz="900">
                <a:solidFill>
                  <a:prstClr val="black"/>
                </a:solidFill>
                <a:latin typeface="Calibri" panose="020F0502020204030204"/>
              </a:endParaRPr>
            </a:p>
            <a:p>
              <a:pPr algn="ctr" defTabSz="914377">
                <a:defRPr/>
              </a:pPr>
              <a:r>
                <a:rPr lang="en-US" sz="900">
                  <a:solidFill>
                    <a:prstClr val="black"/>
                  </a:solidFill>
                  <a:latin typeface="Calibri" panose="020F0502020204030204"/>
                </a:rPr>
                <a:t>Initiator</a:t>
              </a:r>
            </a:p>
          </p:txBody>
        </p:sp>
      </p:grpSp>
      <p:grpSp>
        <p:nvGrpSpPr>
          <p:cNvPr id="222" name="Group 221">
            <a:extLst>
              <a:ext uri="{FF2B5EF4-FFF2-40B4-BE49-F238E27FC236}">
                <a16:creationId xmlns:a16="http://schemas.microsoft.com/office/drawing/2014/main" id="{E5E642CB-B194-684B-B0F2-130343832F31}"/>
              </a:ext>
            </a:extLst>
          </p:cNvPr>
          <p:cNvGrpSpPr/>
          <p:nvPr/>
        </p:nvGrpSpPr>
        <p:grpSpPr>
          <a:xfrm>
            <a:off x="1809852" y="2518799"/>
            <a:ext cx="1965083" cy="1114562"/>
            <a:chOff x="3831343" y="1347816"/>
            <a:chExt cx="1965082" cy="1103302"/>
          </a:xfrm>
        </p:grpSpPr>
        <p:sp>
          <p:nvSpPr>
            <p:cNvPr id="223" name="Rectangle 222">
              <a:extLst>
                <a:ext uri="{FF2B5EF4-FFF2-40B4-BE49-F238E27FC236}">
                  <a16:creationId xmlns:a16="http://schemas.microsoft.com/office/drawing/2014/main" id="{40152E66-D50D-B845-AFF9-86985430B8B8}"/>
                </a:ext>
              </a:extLst>
            </p:cNvPr>
            <p:cNvSpPr/>
            <p:nvPr/>
          </p:nvSpPr>
          <p:spPr>
            <a:xfrm>
              <a:off x="3831429" y="1353838"/>
              <a:ext cx="1203176" cy="10972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800">
                <a:solidFill>
                  <a:prstClr val="white"/>
                </a:solidFill>
                <a:latin typeface="Calibri" panose="020F0502020204030204"/>
              </a:endParaRPr>
            </a:p>
          </p:txBody>
        </p:sp>
        <p:sp>
          <p:nvSpPr>
            <p:cNvPr id="224" name="Rectangle 223">
              <a:extLst>
                <a:ext uri="{FF2B5EF4-FFF2-40B4-BE49-F238E27FC236}">
                  <a16:creationId xmlns:a16="http://schemas.microsoft.com/office/drawing/2014/main" id="{3C40FAE9-95AC-A04F-98F4-FBB88F3A3CC1}"/>
                </a:ext>
              </a:extLst>
            </p:cNvPr>
            <p:cNvSpPr/>
            <p:nvPr/>
          </p:nvSpPr>
          <p:spPr>
            <a:xfrm>
              <a:off x="5034605" y="1353837"/>
              <a:ext cx="759424" cy="1095587"/>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200">
                <a:solidFill>
                  <a:prstClr val="black"/>
                </a:solidFill>
                <a:latin typeface="Calibri" panose="020F0502020204030204"/>
              </a:endParaRPr>
            </a:p>
          </p:txBody>
        </p:sp>
        <p:sp>
          <p:nvSpPr>
            <p:cNvPr id="225" name="TextBox 224">
              <a:extLst>
                <a:ext uri="{FF2B5EF4-FFF2-40B4-BE49-F238E27FC236}">
                  <a16:creationId xmlns:a16="http://schemas.microsoft.com/office/drawing/2014/main" id="{62540A07-4DD8-8C4B-A276-8B31A768D062}"/>
                </a:ext>
              </a:extLst>
            </p:cNvPr>
            <p:cNvSpPr txBox="1"/>
            <p:nvPr/>
          </p:nvSpPr>
          <p:spPr>
            <a:xfrm>
              <a:off x="4344511" y="1347816"/>
              <a:ext cx="694421" cy="230832"/>
            </a:xfrm>
            <a:prstGeom prst="rect">
              <a:avLst/>
            </a:prstGeom>
            <a:noFill/>
          </p:spPr>
          <p:txBody>
            <a:bodyPr wrap="none" rtlCol="0">
              <a:spAutoFit/>
            </a:bodyPr>
            <a:lstStyle/>
            <a:p>
              <a:pPr algn="ctr" defTabSz="914377">
                <a:defRPr/>
              </a:pPr>
              <a:r>
                <a:rPr lang="en-US" sz="900">
                  <a:solidFill>
                    <a:prstClr val="black"/>
                  </a:solidFill>
                  <a:latin typeface="Calibri" panose="020F0502020204030204" pitchFamily="34" charset="0"/>
                </a:rPr>
                <a:t>Hypervisor</a:t>
              </a:r>
            </a:p>
          </p:txBody>
        </p:sp>
        <p:sp>
          <p:nvSpPr>
            <p:cNvPr id="226" name="TextBox 225">
              <a:extLst>
                <a:ext uri="{FF2B5EF4-FFF2-40B4-BE49-F238E27FC236}">
                  <a16:creationId xmlns:a16="http://schemas.microsoft.com/office/drawing/2014/main" id="{0C8AB903-6192-4E43-A3A8-52B5CAA890C3}"/>
                </a:ext>
              </a:extLst>
            </p:cNvPr>
            <p:cNvSpPr txBox="1"/>
            <p:nvPr/>
          </p:nvSpPr>
          <p:spPr>
            <a:xfrm>
              <a:off x="5030080" y="1353095"/>
              <a:ext cx="766345" cy="230832"/>
            </a:xfrm>
            <a:prstGeom prst="rect">
              <a:avLst/>
            </a:prstGeom>
            <a:noFill/>
          </p:spPr>
          <p:txBody>
            <a:bodyPr wrap="square" rtlCol="0">
              <a:spAutoFit/>
            </a:bodyPr>
            <a:lstStyle/>
            <a:p>
              <a:pPr algn="ctr" defTabSz="914377">
                <a:defRPr/>
              </a:pPr>
              <a:r>
                <a:rPr lang="en-US" sz="900" err="1">
                  <a:solidFill>
                    <a:prstClr val="black"/>
                  </a:solidFill>
                  <a:latin typeface="Calibri" panose="020F0502020204030204" pitchFamily="34" charset="0"/>
                </a:rPr>
                <a:t>SmartNIC</a:t>
              </a:r>
              <a:endParaRPr lang="en-US" sz="900">
                <a:solidFill>
                  <a:prstClr val="black"/>
                </a:solidFill>
                <a:latin typeface="Calibri" panose="020F0502020204030204" pitchFamily="34" charset="0"/>
              </a:endParaRPr>
            </a:p>
          </p:txBody>
        </p:sp>
        <p:sp>
          <p:nvSpPr>
            <p:cNvPr id="227" name="Rectangle 226">
              <a:extLst>
                <a:ext uri="{FF2B5EF4-FFF2-40B4-BE49-F238E27FC236}">
                  <a16:creationId xmlns:a16="http://schemas.microsoft.com/office/drawing/2014/main" id="{3C87FC46-9FFE-FD44-BB45-FA8936BAC9BD}"/>
                </a:ext>
              </a:extLst>
            </p:cNvPr>
            <p:cNvSpPr/>
            <p:nvPr/>
          </p:nvSpPr>
          <p:spPr>
            <a:xfrm>
              <a:off x="3831429" y="1353837"/>
              <a:ext cx="513231" cy="5486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defRPr/>
              </a:pPr>
              <a:r>
                <a:rPr lang="en-US" sz="900">
                  <a:solidFill>
                    <a:prstClr val="black"/>
                  </a:solidFill>
                  <a:latin typeface="Calibri" panose="020F0502020204030204"/>
                </a:rPr>
                <a:t>VSI</a:t>
              </a:r>
            </a:p>
          </p:txBody>
        </p:sp>
        <p:sp>
          <p:nvSpPr>
            <p:cNvPr id="228" name="Rectangle 227">
              <a:extLst>
                <a:ext uri="{FF2B5EF4-FFF2-40B4-BE49-F238E27FC236}">
                  <a16:creationId xmlns:a16="http://schemas.microsoft.com/office/drawing/2014/main" id="{7C1BE85F-D1B5-B34F-9EBB-06888A705913}"/>
                </a:ext>
              </a:extLst>
            </p:cNvPr>
            <p:cNvSpPr/>
            <p:nvPr/>
          </p:nvSpPr>
          <p:spPr>
            <a:xfrm>
              <a:off x="3831343" y="1900784"/>
              <a:ext cx="513231" cy="5486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defRPr/>
              </a:pPr>
              <a:r>
                <a:rPr lang="en-US" sz="900">
                  <a:solidFill>
                    <a:prstClr val="black"/>
                  </a:solidFill>
                  <a:latin typeface="Calibri" panose="020F0502020204030204"/>
                </a:rPr>
                <a:t>VSI</a:t>
              </a:r>
            </a:p>
          </p:txBody>
        </p:sp>
        <p:sp>
          <p:nvSpPr>
            <p:cNvPr id="229" name="Rectangle 228">
              <a:extLst>
                <a:ext uri="{FF2B5EF4-FFF2-40B4-BE49-F238E27FC236}">
                  <a16:creationId xmlns:a16="http://schemas.microsoft.com/office/drawing/2014/main" id="{40859DA7-C231-8046-B3FA-D2E971A8A5F0}"/>
                </a:ext>
              </a:extLst>
            </p:cNvPr>
            <p:cNvSpPr/>
            <p:nvPr/>
          </p:nvSpPr>
          <p:spPr>
            <a:xfrm>
              <a:off x="4170316" y="2006138"/>
              <a:ext cx="172068" cy="44145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defTabSz="914377">
                <a:defRPr/>
              </a:pPr>
              <a:r>
                <a:rPr lang="en-US" sz="900" err="1">
                  <a:solidFill>
                    <a:prstClr val="black"/>
                  </a:solidFill>
                  <a:latin typeface="Calibri" panose="020F0502020204030204"/>
                </a:rPr>
                <a:t>NVMe</a:t>
              </a:r>
              <a:endParaRPr lang="en-US" sz="900">
                <a:solidFill>
                  <a:prstClr val="black"/>
                </a:solidFill>
                <a:latin typeface="Calibri" panose="020F0502020204030204"/>
              </a:endParaRPr>
            </a:p>
          </p:txBody>
        </p:sp>
        <p:sp>
          <p:nvSpPr>
            <p:cNvPr id="230" name="Rectangle 229">
              <a:extLst>
                <a:ext uri="{FF2B5EF4-FFF2-40B4-BE49-F238E27FC236}">
                  <a16:creationId xmlns:a16="http://schemas.microsoft.com/office/drawing/2014/main" id="{29524CCF-1136-DA47-A715-EEAA002B0B72}"/>
                </a:ext>
              </a:extLst>
            </p:cNvPr>
            <p:cNvSpPr/>
            <p:nvPr/>
          </p:nvSpPr>
          <p:spPr>
            <a:xfrm>
              <a:off x="4169376" y="1460034"/>
              <a:ext cx="172068" cy="44145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defTabSz="914377">
                <a:defRPr/>
              </a:pPr>
              <a:r>
                <a:rPr lang="en-US" sz="900" err="1">
                  <a:solidFill>
                    <a:prstClr val="black"/>
                  </a:solidFill>
                  <a:latin typeface="Calibri" panose="020F0502020204030204"/>
                </a:rPr>
                <a:t>NVMe</a:t>
              </a:r>
              <a:endParaRPr lang="en-US" sz="900">
                <a:solidFill>
                  <a:prstClr val="black"/>
                </a:solidFill>
                <a:latin typeface="Calibri" panose="020F0502020204030204"/>
              </a:endParaRPr>
            </a:p>
          </p:txBody>
        </p:sp>
        <p:sp>
          <p:nvSpPr>
            <p:cNvPr id="231" name="Rectangle 230">
              <a:extLst>
                <a:ext uri="{FF2B5EF4-FFF2-40B4-BE49-F238E27FC236}">
                  <a16:creationId xmlns:a16="http://schemas.microsoft.com/office/drawing/2014/main" id="{9F486403-7828-F848-AA77-2A7E7A70E0D5}"/>
                </a:ext>
              </a:extLst>
            </p:cNvPr>
            <p:cNvSpPr/>
            <p:nvPr/>
          </p:nvSpPr>
          <p:spPr>
            <a:xfrm>
              <a:off x="5256579" y="1609177"/>
              <a:ext cx="247104" cy="7069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defTabSz="914377">
                <a:defRPr/>
              </a:pPr>
              <a:r>
                <a:rPr lang="en-US" sz="900" err="1">
                  <a:solidFill>
                    <a:prstClr val="black"/>
                  </a:solidFill>
                  <a:latin typeface="Calibri" panose="020F0502020204030204"/>
                </a:rPr>
                <a:t>NVMeoF</a:t>
              </a:r>
              <a:endParaRPr lang="en-US" sz="900">
                <a:solidFill>
                  <a:prstClr val="black"/>
                </a:solidFill>
                <a:latin typeface="Calibri" panose="020F0502020204030204"/>
              </a:endParaRPr>
            </a:p>
            <a:p>
              <a:pPr algn="ctr" defTabSz="914377">
                <a:defRPr/>
              </a:pPr>
              <a:r>
                <a:rPr lang="en-US" sz="900">
                  <a:solidFill>
                    <a:prstClr val="black"/>
                  </a:solidFill>
                  <a:latin typeface="Calibri" panose="020F0502020204030204"/>
                </a:rPr>
                <a:t>Initiator</a:t>
              </a:r>
            </a:p>
          </p:txBody>
        </p:sp>
      </p:grpSp>
      <p:grpSp>
        <p:nvGrpSpPr>
          <p:cNvPr id="232" name="Group 231">
            <a:extLst>
              <a:ext uri="{FF2B5EF4-FFF2-40B4-BE49-F238E27FC236}">
                <a16:creationId xmlns:a16="http://schemas.microsoft.com/office/drawing/2014/main" id="{42E08C0F-8057-7447-819A-E2E4B104BE15}"/>
              </a:ext>
            </a:extLst>
          </p:cNvPr>
          <p:cNvGrpSpPr/>
          <p:nvPr/>
        </p:nvGrpSpPr>
        <p:grpSpPr>
          <a:xfrm>
            <a:off x="1790460" y="4638928"/>
            <a:ext cx="1965768" cy="1014588"/>
            <a:chOff x="3830657" y="1353095"/>
            <a:chExt cx="1965768" cy="1098023"/>
          </a:xfrm>
        </p:grpSpPr>
        <p:sp>
          <p:nvSpPr>
            <p:cNvPr id="233" name="Rectangle 232">
              <a:extLst>
                <a:ext uri="{FF2B5EF4-FFF2-40B4-BE49-F238E27FC236}">
                  <a16:creationId xmlns:a16="http://schemas.microsoft.com/office/drawing/2014/main" id="{521D76BC-C0FF-8941-90E3-06CEAFF33777}"/>
                </a:ext>
              </a:extLst>
            </p:cNvPr>
            <p:cNvSpPr/>
            <p:nvPr/>
          </p:nvSpPr>
          <p:spPr>
            <a:xfrm>
              <a:off x="3831429" y="1353838"/>
              <a:ext cx="1203176" cy="10972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800">
                <a:solidFill>
                  <a:prstClr val="white"/>
                </a:solidFill>
                <a:latin typeface="Calibri" panose="020F0502020204030204"/>
              </a:endParaRPr>
            </a:p>
          </p:txBody>
        </p:sp>
        <p:sp>
          <p:nvSpPr>
            <p:cNvPr id="234" name="Rectangle 233">
              <a:extLst>
                <a:ext uri="{FF2B5EF4-FFF2-40B4-BE49-F238E27FC236}">
                  <a16:creationId xmlns:a16="http://schemas.microsoft.com/office/drawing/2014/main" id="{9EB978D2-0D0A-8E4F-B28A-9B3CBD436437}"/>
                </a:ext>
              </a:extLst>
            </p:cNvPr>
            <p:cNvSpPr/>
            <p:nvPr/>
          </p:nvSpPr>
          <p:spPr>
            <a:xfrm>
              <a:off x="5034605" y="1353837"/>
              <a:ext cx="759424" cy="1095587"/>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200">
                <a:solidFill>
                  <a:prstClr val="black"/>
                </a:solidFill>
                <a:latin typeface="Calibri" panose="020F0502020204030204"/>
              </a:endParaRPr>
            </a:p>
          </p:txBody>
        </p:sp>
        <p:sp>
          <p:nvSpPr>
            <p:cNvPr id="235" name="TextBox 234">
              <a:extLst>
                <a:ext uri="{FF2B5EF4-FFF2-40B4-BE49-F238E27FC236}">
                  <a16:creationId xmlns:a16="http://schemas.microsoft.com/office/drawing/2014/main" id="{CDDFEB96-CE3A-6344-BEEB-DCAFDC7117FC}"/>
                </a:ext>
              </a:extLst>
            </p:cNvPr>
            <p:cNvSpPr txBox="1"/>
            <p:nvPr/>
          </p:nvSpPr>
          <p:spPr>
            <a:xfrm>
              <a:off x="3830657" y="1353358"/>
              <a:ext cx="702435" cy="230832"/>
            </a:xfrm>
            <a:prstGeom prst="rect">
              <a:avLst/>
            </a:prstGeom>
            <a:noFill/>
          </p:spPr>
          <p:txBody>
            <a:bodyPr wrap="none" rtlCol="0">
              <a:spAutoFit/>
            </a:bodyPr>
            <a:lstStyle/>
            <a:p>
              <a:pPr algn="ctr" defTabSz="914377">
                <a:defRPr/>
              </a:pPr>
              <a:r>
                <a:rPr lang="en-US" sz="900">
                  <a:solidFill>
                    <a:prstClr val="black"/>
                  </a:solidFill>
                  <a:latin typeface="Calibri" panose="020F0502020204030204" pitchFamily="34" charset="0"/>
                </a:rPr>
                <a:t>Bare Metal</a:t>
              </a:r>
            </a:p>
          </p:txBody>
        </p:sp>
        <p:sp>
          <p:nvSpPr>
            <p:cNvPr id="236" name="TextBox 235">
              <a:extLst>
                <a:ext uri="{FF2B5EF4-FFF2-40B4-BE49-F238E27FC236}">
                  <a16:creationId xmlns:a16="http://schemas.microsoft.com/office/drawing/2014/main" id="{41181216-AD12-A74D-AA76-E1F89B79B623}"/>
                </a:ext>
              </a:extLst>
            </p:cNvPr>
            <p:cNvSpPr txBox="1"/>
            <p:nvPr/>
          </p:nvSpPr>
          <p:spPr>
            <a:xfrm>
              <a:off x="5030080" y="1353095"/>
              <a:ext cx="766345" cy="230832"/>
            </a:xfrm>
            <a:prstGeom prst="rect">
              <a:avLst/>
            </a:prstGeom>
            <a:noFill/>
          </p:spPr>
          <p:txBody>
            <a:bodyPr wrap="square" rtlCol="0">
              <a:spAutoFit/>
            </a:bodyPr>
            <a:lstStyle/>
            <a:p>
              <a:pPr algn="ctr" defTabSz="914377">
                <a:defRPr/>
              </a:pPr>
              <a:r>
                <a:rPr lang="en-US" sz="900" err="1">
                  <a:solidFill>
                    <a:prstClr val="black"/>
                  </a:solidFill>
                  <a:latin typeface="Calibri" panose="020F0502020204030204" pitchFamily="34" charset="0"/>
                </a:rPr>
                <a:t>SmartNIC</a:t>
              </a:r>
              <a:endParaRPr lang="en-US" sz="900">
                <a:solidFill>
                  <a:prstClr val="black"/>
                </a:solidFill>
                <a:latin typeface="Calibri" panose="020F0502020204030204" pitchFamily="34" charset="0"/>
              </a:endParaRPr>
            </a:p>
          </p:txBody>
        </p:sp>
        <p:sp>
          <p:nvSpPr>
            <p:cNvPr id="239" name="Rectangle 238">
              <a:extLst>
                <a:ext uri="{FF2B5EF4-FFF2-40B4-BE49-F238E27FC236}">
                  <a16:creationId xmlns:a16="http://schemas.microsoft.com/office/drawing/2014/main" id="{C5EA4E00-E481-BC47-991B-88488C6C3B2F}"/>
                </a:ext>
              </a:extLst>
            </p:cNvPr>
            <p:cNvSpPr/>
            <p:nvPr/>
          </p:nvSpPr>
          <p:spPr>
            <a:xfrm>
              <a:off x="4860569" y="1742662"/>
              <a:ext cx="172068" cy="44145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defTabSz="914377">
                <a:defRPr/>
              </a:pPr>
              <a:r>
                <a:rPr lang="en-US" sz="900" err="1">
                  <a:solidFill>
                    <a:prstClr val="black"/>
                  </a:solidFill>
                  <a:latin typeface="Calibri" panose="020F0502020204030204"/>
                </a:rPr>
                <a:t>NVMe</a:t>
              </a:r>
              <a:endParaRPr lang="en-US" sz="900">
                <a:solidFill>
                  <a:prstClr val="black"/>
                </a:solidFill>
                <a:latin typeface="Calibri" panose="020F0502020204030204"/>
              </a:endParaRPr>
            </a:p>
          </p:txBody>
        </p:sp>
        <p:sp>
          <p:nvSpPr>
            <p:cNvPr id="241" name="Rectangle 240">
              <a:extLst>
                <a:ext uri="{FF2B5EF4-FFF2-40B4-BE49-F238E27FC236}">
                  <a16:creationId xmlns:a16="http://schemas.microsoft.com/office/drawing/2014/main" id="{75D25C73-AACA-3741-8260-F510F17048D9}"/>
                </a:ext>
              </a:extLst>
            </p:cNvPr>
            <p:cNvSpPr/>
            <p:nvPr/>
          </p:nvSpPr>
          <p:spPr>
            <a:xfrm>
              <a:off x="5256580" y="1609176"/>
              <a:ext cx="242533" cy="70691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defTabSz="914377">
                <a:defRPr/>
              </a:pPr>
              <a:r>
                <a:rPr lang="en-US" sz="900" err="1">
                  <a:solidFill>
                    <a:prstClr val="black"/>
                  </a:solidFill>
                  <a:latin typeface="Calibri" panose="020F0502020204030204"/>
                </a:rPr>
                <a:t>NVMeoF</a:t>
              </a:r>
              <a:endParaRPr lang="en-US" sz="900">
                <a:solidFill>
                  <a:prstClr val="black"/>
                </a:solidFill>
                <a:latin typeface="Calibri" panose="020F0502020204030204"/>
              </a:endParaRPr>
            </a:p>
            <a:p>
              <a:pPr algn="ctr" defTabSz="914377">
                <a:defRPr/>
              </a:pPr>
              <a:r>
                <a:rPr lang="en-US" sz="900">
                  <a:solidFill>
                    <a:prstClr val="black"/>
                  </a:solidFill>
                  <a:latin typeface="Calibri" panose="020F0502020204030204"/>
                </a:rPr>
                <a:t>Initiator</a:t>
              </a:r>
            </a:p>
          </p:txBody>
        </p:sp>
      </p:grpSp>
      <p:cxnSp>
        <p:nvCxnSpPr>
          <p:cNvPr id="254" name="Straight Connector 253">
            <a:extLst>
              <a:ext uri="{FF2B5EF4-FFF2-40B4-BE49-F238E27FC236}">
                <a16:creationId xmlns:a16="http://schemas.microsoft.com/office/drawing/2014/main" id="{A5D645B3-DE28-0141-A5B9-538816E17628}"/>
              </a:ext>
            </a:extLst>
          </p:cNvPr>
          <p:cNvCxnSpPr>
            <a:cxnSpLocks/>
          </p:cNvCxnSpPr>
          <p:nvPr/>
        </p:nvCxnSpPr>
        <p:spPr>
          <a:xfrm flipH="1">
            <a:off x="3482192" y="3343305"/>
            <a:ext cx="3136032" cy="136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02A2D37A-1E18-7847-8011-AA069CC0CC29}"/>
              </a:ext>
            </a:extLst>
          </p:cNvPr>
          <p:cNvCxnSpPr>
            <a:cxnSpLocks/>
            <a:endCxn id="241" idx="3"/>
          </p:cNvCxnSpPr>
          <p:nvPr/>
        </p:nvCxnSpPr>
        <p:spPr>
          <a:xfrm flipH="1" flipV="1">
            <a:off x="3458916" y="5202151"/>
            <a:ext cx="3342193" cy="268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18C1090F-4E11-094B-83D6-334226BD27C9}"/>
              </a:ext>
            </a:extLst>
          </p:cNvPr>
          <p:cNvCxnSpPr>
            <a:cxnSpLocks/>
            <a:endCxn id="221" idx="3"/>
          </p:cNvCxnSpPr>
          <p:nvPr/>
        </p:nvCxnSpPr>
        <p:spPr>
          <a:xfrm flipH="1" flipV="1">
            <a:off x="2776705" y="2001480"/>
            <a:ext cx="4037656" cy="136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95AB8A99-D7BC-2D4B-A0DC-4F6B0990D6AC}"/>
              </a:ext>
            </a:extLst>
          </p:cNvPr>
          <p:cNvCxnSpPr>
            <a:cxnSpLocks/>
            <a:endCxn id="220" idx="3"/>
          </p:cNvCxnSpPr>
          <p:nvPr/>
        </p:nvCxnSpPr>
        <p:spPr>
          <a:xfrm flipH="1">
            <a:off x="2319817" y="1716371"/>
            <a:ext cx="180611" cy="52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0BA9FA3F-0D7B-264E-9FB9-DCBEE7C04E16}"/>
              </a:ext>
            </a:extLst>
          </p:cNvPr>
          <p:cNvCxnSpPr>
            <a:cxnSpLocks/>
            <a:endCxn id="218" idx="3"/>
          </p:cNvCxnSpPr>
          <p:nvPr/>
        </p:nvCxnSpPr>
        <p:spPr>
          <a:xfrm flipH="1">
            <a:off x="2320758" y="2259764"/>
            <a:ext cx="185388" cy="324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AB1D6B65-F260-F84A-89B6-D06B5E98C908}"/>
              </a:ext>
            </a:extLst>
          </p:cNvPr>
          <p:cNvCxnSpPr>
            <a:cxnSpLocks/>
            <a:endCxn id="230" idx="3"/>
          </p:cNvCxnSpPr>
          <p:nvPr/>
        </p:nvCxnSpPr>
        <p:spPr>
          <a:xfrm flipH="1" flipV="1">
            <a:off x="2319953" y="2855142"/>
            <a:ext cx="915229" cy="78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AF7EB16E-1D64-4644-A891-8372D1AF2947}"/>
              </a:ext>
            </a:extLst>
          </p:cNvPr>
          <p:cNvCxnSpPr>
            <a:cxnSpLocks/>
            <a:endCxn id="229" idx="3"/>
          </p:cNvCxnSpPr>
          <p:nvPr/>
        </p:nvCxnSpPr>
        <p:spPr>
          <a:xfrm flipH="1" flipV="1">
            <a:off x="2320893" y="3406820"/>
            <a:ext cx="914290" cy="92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0EBAA6D0-730B-494C-9C19-AD15EF033CEE}"/>
              </a:ext>
            </a:extLst>
          </p:cNvPr>
          <p:cNvCxnSpPr>
            <a:cxnSpLocks/>
            <a:stCxn id="241" idx="1"/>
            <a:endCxn id="239" idx="3"/>
          </p:cNvCxnSpPr>
          <p:nvPr/>
        </p:nvCxnSpPr>
        <p:spPr>
          <a:xfrm flipH="1">
            <a:off x="2992440" y="5202151"/>
            <a:ext cx="223943" cy="69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75" name="Title 274">
            <a:extLst>
              <a:ext uri="{FF2B5EF4-FFF2-40B4-BE49-F238E27FC236}">
                <a16:creationId xmlns:a16="http://schemas.microsoft.com/office/drawing/2014/main" id="{77848AA0-0306-6245-9319-BBB5839F3804}"/>
              </a:ext>
            </a:extLst>
          </p:cNvPr>
          <p:cNvSpPr>
            <a:spLocks noGrp="1"/>
          </p:cNvSpPr>
          <p:nvPr>
            <p:ph type="title"/>
          </p:nvPr>
        </p:nvSpPr>
        <p:spPr>
          <a:xfrm>
            <a:off x="838200" y="10529"/>
            <a:ext cx="10515600" cy="672343"/>
          </a:xfrm>
        </p:spPr>
        <p:txBody>
          <a:bodyPr>
            <a:normAutofit fontScale="90000"/>
          </a:bodyPr>
          <a:lstStyle/>
          <a:p>
            <a:pPr algn="ctr"/>
            <a:r>
              <a:rPr lang="en-US"/>
              <a:t>IBM </a:t>
            </a:r>
            <a:r>
              <a:rPr lang="en-US" err="1"/>
              <a:t>Ceph</a:t>
            </a:r>
            <a:r>
              <a:rPr lang="en-US"/>
              <a:t> </a:t>
            </a:r>
            <a:r>
              <a:rPr lang="en-US" err="1"/>
              <a:t>NVMeoF</a:t>
            </a:r>
            <a:r>
              <a:rPr lang="en-US"/>
              <a:t> Target Architecture</a:t>
            </a:r>
          </a:p>
        </p:txBody>
      </p:sp>
      <p:sp>
        <p:nvSpPr>
          <p:cNvPr id="276" name="Footer Placeholder 275">
            <a:extLst>
              <a:ext uri="{FF2B5EF4-FFF2-40B4-BE49-F238E27FC236}">
                <a16:creationId xmlns:a16="http://schemas.microsoft.com/office/drawing/2014/main" id="{66CCD724-CBF6-CE4F-BDF8-4C605A392049}"/>
              </a:ext>
            </a:extLst>
          </p:cNvPr>
          <p:cNvSpPr>
            <a:spLocks noGrp="1"/>
          </p:cNvSpPr>
          <p:nvPr>
            <p:ph type="ftr" sz="quarter" idx="11"/>
          </p:nvPr>
        </p:nvSpPr>
        <p:spPr/>
        <p:txBody>
          <a:bodyPr/>
          <a:lstStyle/>
          <a:p>
            <a:pPr defTabSz="914377" eaLnBrk="1" fontAlgn="auto" hangingPunct="1">
              <a:spcBef>
                <a:spcPts val="0"/>
              </a:spcBef>
              <a:spcAft>
                <a:spcPts val="0"/>
              </a:spcAft>
              <a:defRPr/>
            </a:pPr>
            <a:r>
              <a:rPr lang="en-US">
                <a:solidFill>
                  <a:prstClr val="black">
                    <a:tint val="75000"/>
                  </a:prstClr>
                </a:solidFill>
                <a:latin typeface="Calibri" panose="020F0502020204030204"/>
              </a:rPr>
              <a:t>IBM Confidential</a:t>
            </a:r>
          </a:p>
        </p:txBody>
      </p:sp>
      <p:sp>
        <p:nvSpPr>
          <p:cNvPr id="93" name="TextBox 92">
            <a:extLst>
              <a:ext uri="{FF2B5EF4-FFF2-40B4-BE49-F238E27FC236}">
                <a16:creationId xmlns:a16="http://schemas.microsoft.com/office/drawing/2014/main" id="{A2E96B5D-8BA6-8E45-8016-3698848D1BBB}"/>
              </a:ext>
            </a:extLst>
          </p:cNvPr>
          <p:cNvSpPr txBox="1"/>
          <p:nvPr/>
        </p:nvSpPr>
        <p:spPr>
          <a:xfrm>
            <a:off x="4530498" y="2955830"/>
            <a:ext cx="836909" cy="369332"/>
          </a:xfrm>
          <a:prstGeom prst="rect">
            <a:avLst/>
          </a:prstGeom>
          <a:noFill/>
        </p:spPr>
        <p:txBody>
          <a:bodyPr wrap="square" rtlCol="0">
            <a:spAutoFit/>
          </a:bodyPr>
          <a:lstStyle/>
          <a:p>
            <a:pPr algn="ctr" defTabSz="914377" eaLnBrk="1" fontAlgn="auto" hangingPunct="1">
              <a:spcBef>
                <a:spcPts val="0"/>
              </a:spcBef>
              <a:spcAft>
                <a:spcPts val="0"/>
              </a:spcAft>
              <a:defRPr/>
            </a:pPr>
            <a:r>
              <a:rPr lang="en-US" sz="900" dirty="0">
                <a:solidFill>
                  <a:prstClr val="black"/>
                </a:solidFill>
                <a:latin typeface="Calibri" panose="020F0502020204030204"/>
              </a:rPr>
              <a:t>NVMe/TCP</a:t>
            </a:r>
          </a:p>
          <a:p>
            <a:pPr algn="ctr" defTabSz="914377" eaLnBrk="1" fontAlgn="auto" hangingPunct="1">
              <a:spcBef>
                <a:spcPts val="0"/>
              </a:spcBef>
              <a:spcAft>
                <a:spcPts val="0"/>
              </a:spcAft>
              <a:defRPr/>
            </a:pPr>
            <a:r>
              <a:rPr lang="en-US" sz="900" dirty="0">
                <a:solidFill>
                  <a:prstClr val="black"/>
                </a:solidFill>
                <a:latin typeface="Calibri" panose="020F0502020204030204"/>
              </a:rPr>
              <a:t>Protocol</a:t>
            </a:r>
          </a:p>
        </p:txBody>
      </p:sp>
      <p:sp>
        <p:nvSpPr>
          <p:cNvPr id="135" name="TextBox 134">
            <a:extLst>
              <a:ext uri="{FF2B5EF4-FFF2-40B4-BE49-F238E27FC236}">
                <a16:creationId xmlns:a16="http://schemas.microsoft.com/office/drawing/2014/main" id="{26F4946A-08FB-394B-B9EF-15B85C3EEDD2}"/>
              </a:ext>
            </a:extLst>
          </p:cNvPr>
          <p:cNvSpPr txBox="1"/>
          <p:nvPr/>
        </p:nvSpPr>
        <p:spPr>
          <a:xfrm>
            <a:off x="137160" y="4234820"/>
            <a:ext cx="1473992" cy="307777"/>
          </a:xfrm>
          <a:prstGeom prst="rect">
            <a:avLst/>
          </a:prstGeom>
          <a:noFill/>
        </p:spPr>
        <p:txBody>
          <a:bodyPr wrap="square" rtlCol="0">
            <a:spAutoFit/>
          </a:bodyPr>
          <a:lstStyle/>
          <a:p>
            <a:pPr algn="ctr" defTabSz="914377" eaLnBrk="1" fontAlgn="auto" hangingPunct="1">
              <a:spcBef>
                <a:spcPts val="0"/>
              </a:spcBef>
              <a:spcAft>
                <a:spcPts val="0"/>
              </a:spcAft>
              <a:defRPr/>
            </a:pPr>
            <a:r>
              <a:rPr lang="en-US" sz="1400" b="1">
                <a:solidFill>
                  <a:prstClr val="black"/>
                </a:solidFill>
                <a:latin typeface="Calibri" panose="020F0502020204030204"/>
              </a:rPr>
              <a:t>Bare Metal</a:t>
            </a:r>
          </a:p>
        </p:txBody>
      </p:sp>
      <p:sp>
        <p:nvSpPr>
          <p:cNvPr id="138" name="TextBox 137">
            <a:extLst>
              <a:ext uri="{FF2B5EF4-FFF2-40B4-BE49-F238E27FC236}">
                <a16:creationId xmlns:a16="http://schemas.microsoft.com/office/drawing/2014/main" id="{63B317B7-360E-774A-8170-EE6F14BB6C70}"/>
              </a:ext>
            </a:extLst>
          </p:cNvPr>
          <p:cNvSpPr txBox="1"/>
          <p:nvPr/>
        </p:nvSpPr>
        <p:spPr>
          <a:xfrm>
            <a:off x="184172" y="2653856"/>
            <a:ext cx="1473992" cy="307777"/>
          </a:xfrm>
          <a:prstGeom prst="rect">
            <a:avLst/>
          </a:prstGeom>
          <a:noFill/>
        </p:spPr>
        <p:txBody>
          <a:bodyPr wrap="square" rtlCol="0">
            <a:spAutoFit/>
          </a:bodyPr>
          <a:lstStyle/>
          <a:p>
            <a:pPr algn="ctr" defTabSz="914377" eaLnBrk="1" fontAlgn="auto" hangingPunct="1">
              <a:spcBef>
                <a:spcPts val="0"/>
              </a:spcBef>
              <a:spcAft>
                <a:spcPts val="0"/>
              </a:spcAft>
              <a:defRPr/>
            </a:pPr>
            <a:r>
              <a:rPr lang="en-US" sz="1400" b="1">
                <a:solidFill>
                  <a:prstClr val="black"/>
                </a:solidFill>
                <a:latin typeface="Calibri" panose="020F0502020204030204"/>
              </a:rPr>
              <a:t>Virtual Machines</a:t>
            </a:r>
          </a:p>
        </p:txBody>
      </p:sp>
      <p:sp>
        <p:nvSpPr>
          <p:cNvPr id="277" name="Slide Number Placeholder 276">
            <a:extLst>
              <a:ext uri="{FF2B5EF4-FFF2-40B4-BE49-F238E27FC236}">
                <a16:creationId xmlns:a16="http://schemas.microsoft.com/office/drawing/2014/main" id="{23F98F28-A941-6D4C-8543-930A07337183}"/>
              </a:ext>
            </a:extLst>
          </p:cNvPr>
          <p:cNvSpPr>
            <a:spLocks noGrp="1"/>
          </p:cNvSpPr>
          <p:nvPr>
            <p:ph type="sldNum" sz="quarter" idx="12"/>
          </p:nvPr>
        </p:nvSpPr>
        <p:spPr>
          <a:xfrm>
            <a:off x="9376387" y="6525204"/>
            <a:ext cx="2743200" cy="365125"/>
          </a:xfrm>
        </p:spPr>
        <p:txBody>
          <a:bodyPr/>
          <a:lstStyle/>
          <a:p>
            <a:pPr defTabSz="914377" eaLnBrk="1" fontAlgn="auto" hangingPunct="1">
              <a:spcBef>
                <a:spcPts val="0"/>
              </a:spcBef>
              <a:spcAft>
                <a:spcPts val="0"/>
              </a:spcAft>
              <a:defRPr/>
            </a:pPr>
            <a:fld id="{5D6AB1A1-2869-8F4F-A271-E0A027551A4B}" type="slidenum">
              <a:rPr lang="en-US">
                <a:solidFill>
                  <a:prstClr val="black">
                    <a:tint val="75000"/>
                  </a:prstClr>
                </a:solidFill>
                <a:latin typeface="Calibri" panose="020F0502020204030204"/>
              </a:rPr>
              <a:pPr defTabSz="914377" eaLnBrk="1" fontAlgn="auto" hangingPunct="1">
                <a:spcBef>
                  <a:spcPts val="0"/>
                </a:spcBef>
                <a:spcAft>
                  <a:spcPts val="0"/>
                </a:spcAft>
                <a:defRPr/>
              </a:pPr>
              <a:t>3</a:t>
            </a:fld>
            <a:endParaRPr lang="en-US">
              <a:solidFill>
                <a:prstClr val="black">
                  <a:tint val="75000"/>
                </a:prstClr>
              </a:solidFill>
              <a:latin typeface="Calibri" panose="020F0502020204030204"/>
            </a:endParaRPr>
          </a:p>
        </p:txBody>
      </p:sp>
      <p:sp>
        <p:nvSpPr>
          <p:cNvPr id="96" name="TextBox 95">
            <a:extLst>
              <a:ext uri="{FF2B5EF4-FFF2-40B4-BE49-F238E27FC236}">
                <a16:creationId xmlns:a16="http://schemas.microsoft.com/office/drawing/2014/main" id="{F047369C-BB6D-2649-8CE1-D5102879B4C7}"/>
              </a:ext>
            </a:extLst>
          </p:cNvPr>
          <p:cNvSpPr txBox="1"/>
          <p:nvPr/>
        </p:nvSpPr>
        <p:spPr>
          <a:xfrm>
            <a:off x="7449727" y="4375061"/>
            <a:ext cx="1562904" cy="614429"/>
          </a:xfrm>
          <a:prstGeom prst="rect">
            <a:avLst/>
          </a:prstGeom>
          <a:solidFill>
            <a:srgbClr val="7030A0"/>
          </a:solidFill>
          <a:ln>
            <a:solidFill>
              <a:schemeClr val="tx1"/>
            </a:solidFill>
          </a:ln>
        </p:spPr>
        <p:txBody>
          <a:bodyPr vert="horz" wrap="square" lIns="0" rIns="0" rtlCol="0" anchor="b">
            <a:noAutofit/>
          </a:bodyPr>
          <a:lstStyle/>
          <a:p>
            <a:pPr algn="r" defTabSz="914377">
              <a:defRPr/>
            </a:pPr>
            <a:r>
              <a:rPr lang="en-US" sz="933" err="1">
                <a:solidFill>
                  <a:prstClr val="white"/>
                </a:solidFill>
                <a:latin typeface="Calibri" panose="020F0502020204030204" pitchFamily="34" charset="0"/>
              </a:rPr>
              <a:t>Rados</a:t>
            </a:r>
            <a:r>
              <a:rPr lang="en-US" sz="933">
                <a:solidFill>
                  <a:prstClr val="white"/>
                </a:solidFill>
                <a:latin typeface="Calibri" panose="020F0502020204030204" pitchFamily="34" charset="0"/>
              </a:rPr>
              <a:t> Reactor</a:t>
            </a:r>
          </a:p>
        </p:txBody>
      </p:sp>
      <p:sp>
        <p:nvSpPr>
          <p:cNvPr id="94" name="TextBox 93">
            <a:extLst>
              <a:ext uri="{FF2B5EF4-FFF2-40B4-BE49-F238E27FC236}">
                <a16:creationId xmlns:a16="http://schemas.microsoft.com/office/drawing/2014/main" id="{F6D63B69-3B2F-8B4F-9310-FED0C5ED8922}"/>
              </a:ext>
            </a:extLst>
          </p:cNvPr>
          <p:cNvSpPr txBox="1"/>
          <p:nvPr/>
        </p:nvSpPr>
        <p:spPr>
          <a:xfrm>
            <a:off x="7460931" y="3493963"/>
            <a:ext cx="1539647" cy="614429"/>
          </a:xfrm>
          <a:prstGeom prst="rect">
            <a:avLst/>
          </a:prstGeom>
          <a:solidFill>
            <a:srgbClr val="7030A0"/>
          </a:solidFill>
          <a:ln>
            <a:solidFill>
              <a:schemeClr val="tx1"/>
            </a:solidFill>
          </a:ln>
        </p:spPr>
        <p:txBody>
          <a:bodyPr vert="horz" wrap="square" lIns="0" rIns="0" rtlCol="0" anchor="b">
            <a:noAutofit/>
          </a:bodyPr>
          <a:lstStyle/>
          <a:p>
            <a:pPr algn="r" defTabSz="914377">
              <a:defRPr/>
            </a:pPr>
            <a:r>
              <a:rPr lang="en-US" sz="933" err="1">
                <a:solidFill>
                  <a:prstClr val="white"/>
                </a:solidFill>
                <a:latin typeface="Calibri" panose="020F0502020204030204" pitchFamily="34" charset="0"/>
              </a:rPr>
              <a:t>Rados</a:t>
            </a:r>
            <a:r>
              <a:rPr lang="en-US" sz="933">
                <a:solidFill>
                  <a:prstClr val="white"/>
                </a:solidFill>
                <a:latin typeface="Calibri" panose="020F0502020204030204" pitchFamily="34" charset="0"/>
              </a:rPr>
              <a:t> Reactor</a:t>
            </a:r>
          </a:p>
        </p:txBody>
      </p:sp>
      <p:sp>
        <p:nvSpPr>
          <p:cNvPr id="91" name="TextBox 90">
            <a:extLst>
              <a:ext uri="{FF2B5EF4-FFF2-40B4-BE49-F238E27FC236}">
                <a16:creationId xmlns:a16="http://schemas.microsoft.com/office/drawing/2014/main" id="{17D8819D-B749-1045-8014-C194EC71F153}"/>
              </a:ext>
            </a:extLst>
          </p:cNvPr>
          <p:cNvSpPr txBox="1"/>
          <p:nvPr/>
        </p:nvSpPr>
        <p:spPr>
          <a:xfrm>
            <a:off x="7502887" y="2596825"/>
            <a:ext cx="1497691" cy="614429"/>
          </a:xfrm>
          <a:prstGeom prst="rect">
            <a:avLst/>
          </a:prstGeom>
          <a:solidFill>
            <a:srgbClr val="7030A0"/>
          </a:solidFill>
          <a:ln>
            <a:solidFill>
              <a:schemeClr val="tx1"/>
            </a:solidFill>
          </a:ln>
        </p:spPr>
        <p:txBody>
          <a:bodyPr vert="horz" wrap="square" lIns="0" rIns="0" rtlCol="0" anchor="b">
            <a:noAutofit/>
          </a:bodyPr>
          <a:lstStyle/>
          <a:p>
            <a:pPr algn="r" defTabSz="914377">
              <a:defRPr/>
            </a:pPr>
            <a:r>
              <a:rPr lang="en-US" sz="933" err="1">
                <a:solidFill>
                  <a:prstClr val="white"/>
                </a:solidFill>
                <a:latin typeface="Calibri" panose="020F0502020204030204" pitchFamily="34" charset="0"/>
              </a:rPr>
              <a:t>Rados</a:t>
            </a:r>
            <a:r>
              <a:rPr lang="en-US" sz="933">
                <a:solidFill>
                  <a:prstClr val="white"/>
                </a:solidFill>
                <a:latin typeface="Calibri" panose="020F0502020204030204" pitchFamily="34" charset="0"/>
              </a:rPr>
              <a:t> Reactor</a:t>
            </a:r>
          </a:p>
        </p:txBody>
      </p:sp>
      <p:sp>
        <p:nvSpPr>
          <p:cNvPr id="202" name="TextBox 201">
            <a:extLst>
              <a:ext uri="{FF2B5EF4-FFF2-40B4-BE49-F238E27FC236}">
                <a16:creationId xmlns:a16="http://schemas.microsoft.com/office/drawing/2014/main" id="{246A0218-0C60-3B43-BA72-082A1E1C170C}"/>
              </a:ext>
            </a:extLst>
          </p:cNvPr>
          <p:cNvSpPr txBox="1"/>
          <p:nvPr/>
        </p:nvSpPr>
        <p:spPr>
          <a:xfrm>
            <a:off x="6715603" y="2442265"/>
            <a:ext cx="1019326" cy="328786"/>
          </a:xfrm>
          <a:prstGeom prst="rect">
            <a:avLst/>
          </a:prstGeom>
          <a:noFill/>
        </p:spPr>
        <p:txBody>
          <a:bodyPr wrap="none" rtlCol="0">
            <a:spAutoFit/>
          </a:bodyPr>
          <a:lstStyle/>
          <a:p>
            <a:pPr defTabSz="914377">
              <a:defRPr/>
            </a:pPr>
            <a:r>
              <a:rPr lang="en-US" sz="1000" err="1">
                <a:solidFill>
                  <a:prstClr val="black"/>
                </a:solidFill>
                <a:latin typeface="Calibri" panose="020F0502020204030204" pitchFamily="34" charset="0"/>
              </a:rPr>
              <a:t>Ceph</a:t>
            </a:r>
            <a:r>
              <a:rPr lang="en-US" sz="1000">
                <a:solidFill>
                  <a:prstClr val="black"/>
                </a:solidFill>
                <a:latin typeface="Calibri" panose="020F0502020204030204" pitchFamily="34" charset="0"/>
              </a:rPr>
              <a:t> Node</a:t>
            </a:r>
          </a:p>
        </p:txBody>
      </p:sp>
      <p:sp>
        <p:nvSpPr>
          <p:cNvPr id="203" name="TextBox 202">
            <a:extLst>
              <a:ext uri="{FF2B5EF4-FFF2-40B4-BE49-F238E27FC236}">
                <a16:creationId xmlns:a16="http://schemas.microsoft.com/office/drawing/2014/main" id="{861BAAC8-7B0A-484D-AEB5-7CADDB9CFD0B}"/>
              </a:ext>
            </a:extLst>
          </p:cNvPr>
          <p:cNvSpPr txBox="1"/>
          <p:nvPr/>
        </p:nvSpPr>
        <p:spPr>
          <a:xfrm>
            <a:off x="7458702" y="2722965"/>
            <a:ext cx="1128007" cy="215444"/>
          </a:xfrm>
          <a:prstGeom prst="rect">
            <a:avLst/>
          </a:prstGeom>
          <a:solidFill>
            <a:schemeClr val="accent1">
              <a:lumMod val="60000"/>
              <a:lumOff val="40000"/>
            </a:schemeClr>
          </a:solidFill>
          <a:ln>
            <a:solidFill>
              <a:schemeClr val="tx1"/>
            </a:solidFill>
          </a:ln>
        </p:spPr>
        <p:txBody>
          <a:bodyPr wrap="square" rtlCol="0">
            <a:spAutoFit/>
          </a:bodyPr>
          <a:lstStyle/>
          <a:p>
            <a:pPr defTabSz="914377">
              <a:defRPr/>
            </a:pPr>
            <a:r>
              <a:rPr lang="en-US" sz="800" err="1">
                <a:solidFill>
                  <a:prstClr val="black"/>
                </a:solidFill>
                <a:latin typeface="Calibri" panose="020F0502020204030204" pitchFamily="34" charset="0"/>
              </a:rPr>
              <a:t>NVMeoF</a:t>
            </a:r>
            <a:r>
              <a:rPr lang="en-US" sz="800">
                <a:solidFill>
                  <a:prstClr val="black"/>
                </a:solidFill>
                <a:latin typeface="Calibri" panose="020F0502020204030204" pitchFamily="34" charset="0"/>
              </a:rPr>
              <a:t> Target  </a:t>
            </a:r>
          </a:p>
        </p:txBody>
      </p:sp>
      <p:sp>
        <p:nvSpPr>
          <p:cNvPr id="206" name="TextBox 205">
            <a:extLst>
              <a:ext uri="{FF2B5EF4-FFF2-40B4-BE49-F238E27FC236}">
                <a16:creationId xmlns:a16="http://schemas.microsoft.com/office/drawing/2014/main" id="{B90BD749-974A-A545-9191-9DA4AD98560E}"/>
              </a:ext>
            </a:extLst>
          </p:cNvPr>
          <p:cNvSpPr txBox="1"/>
          <p:nvPr/>
        </p:nvSpPr>
        <p:spPr>
          <a:xfrm>
            <a:off x="6706048" y="3307422"/>
            <a:ext cx="1019326" cy="328786"/>
          </a:xfrm>
          <a:prstGeom prst="rect">
            <a:avLst/>
          </a:prstGeom>
          <a:noFill/>
        </p:spPr>
        <p:txBody>
          <a:bodyPr wrap="none" rtlCol="0">
            <a:spAutoFit/>
          </a:bodyPr>
          <a:lstStyle/>
          <a:p>
            <a:pPr defTabSz="914377">
              <a:defRPr/>
            </a:pPr>
            <a:r>
              <a:rPr lang="en-US" sz="1000" err="1">
                <a:solidFill>
                  <a:prstClr val="black"/>
                </a:solidFill>
                <a:latin typeface="Calibri" panose="020F0502020204030204" pitchFamily="34" charset="0"/>
              </a:rPr>
              <a:t>Ceph</a:t>
            </a:r>
            <a:r>
              <a:rPr lang="en-US" sz="1000">
                <a:solidFill>
                  <a:prstClr val="black"/>
                </a:solidFill>
                <a:latin typeface="Calibri" panose="020F0502020204030204" pitchFamily="34" charset="0"/>
              </a:rPr>
              <a:t> Node</a:t>
            </a:r>
          </a:p>
        </p:txBody>
      </p:sp>
      <p:sp>
        <p:nvSpPr>
          <p:cNvPr id="207" name="TextBox 206">
            <a:extLst>
              <a:ext uri="{FF2B5EF4-FFF2-40B4-BE49-F238E27FC236}">
                <a16:creationId xmlns:a16="http://schemas.microsoft.com/office/drawing/2014/main" id="{DD349B49-2AD2-0045-9479-3E3A95769407}"/>
              </a:ext>
            </a:extLst>
          </p:cNvPr>
          <p:cNvSpPr txBox="1"/>
          <p:nvPr/>
        </p:nvSpPr>
        <p:spPr>
          <a:xfrm>
            <a:off x="7459903" y="3612154"/>
            <a:ext cx="1126806" cy="215444"/>
          </a:xfrm>
          <a:prstGeom prst="rect">
            <a:avLst/>
          </a:prstGeom>
          <a:solidFill>
            <a:schemeClr val="accent1">
              <a:lumMod val="60000"/>
              <a:lumOff val="40000"/>
            </a:schemeClr>
          </a:solidFill>
          <a:ln>
            <a:solidFill>
              <a:schemeClr val="tx1"/>
            </a:solidFill>
          </a:ln>
        </p:spPr>
        <p:txBody>
          <a:bodyPr wrap="square" rtlCol="0">
            <a:spAutoFit/>
          </a:bodyPr>
          <a:lstStyle/>
          <a:p>
            <a:pPr defTabSz="914377">
              <a:defRPr/>
            </a:pPr>
            <a:r>
              <a:rPr lang="en-US" sz="800" err="1">
                <a:solidFill>
                  <a:prstClr val="black"/>
                </a:solidFill>
                <a:latin typeface="Calibri" panose="020F0502020204030204" pitchFamily="34" charset="0"/>
              </a:rPr>
              <a:t>NVMeoF</a:t>
            </a:r>
            <a:r>
              <a:rPr lang="en-US" sz="800">
                <a:solidFill>
                  <a:prstClr val="black"/>
                </a:solidFill>
                <a:latin typeface="Calibri" panose="020F0502020204030204" pitchFamily="34" charset="0"/>
              </a:rPr>
              <a:t> Target  </a:t>
            </a:r>
          </a:p>
        </p:txBody>
      </p:sp>
      <p:sp>
        <p:nvSpPr>
          <p:cNvPr id="210" name="TextBox 209">
            <a:extLst>
              <a:ext uri="{FF2B5EF4-FFF2-40B4-BE49-F238E27FC236}">
                <a16:creationId xmlns:a16="http://schemas.microsoft.com/office/drawing/2014/main" id="{2562C36D-9250-B447-BFDC-D19EA8CC3F8E}"/>
              </a:ext>
            </a:extLst>
          </p:cNvPr>
          <p:cNvSpPr txBox="1"/>
          <p:nvPr/>
        </p:nvSpPr>
        <p:spPr>
          <a:xfrm>
            <a:off x="6721596" y="4226708"/>
            <a:ext cx="1019326" cy="328786"/>
          </a:xfrm>
          <a:prstGeom prst="rect">
            <a:avLst/>
          </a:prstGeom>
          <a:noFill/>
        </p:spPr>
        <p:txBody>
          <a:bodyPr wrap="none" rtlCol="0">
            <a:spAutoFit/>
          </a:bodyPr>
          <a:lstStyle/>
          <a:p>
            <a:pPr defTabSz="914377">
              <a:defRPr/>
            </a:pPr>
            <a:r>
              <a:rPr lang="en-US" sz="1000" err="1">
                <a:solidFill>
                  <a:prstClr val="black"/>
                </a:solidFill>
                <a:latin typeface="Calibri" panose="020F0502020204030204" pitchFamily="34" charset="0"/>
              </a:rPr>
              <a:t>Ceph</a:t>
            </a:r>
            <a:r>
              <a:rPr lang="en-US" sz="1000">
                <a:solidFill>
                  <a:prstClr val="black"/>
                </a:solidFill>
                <a:latin typeface="Calibri" panose="020F0502020204030204" pitchFamily="34" charset="0"/>
              </a:rPr>
              <a:t> Node</a:t>
            </a:r>
          </a:p>
        </p:txBody>
      </p:sp>
      <p:sp>
        <p:nvSpPr>
          <p:cNvPr id="211" name="TextBox 210">
            <a:extLst>
              <a:ext uri="{FF2B5EF4-FFF2-40B4-BE49-F238E27FC236}">
                <a16:creationId xmlns:a16="http://schemas.microsoft.com/office/drawing/2014/main" id="{67FE4499-D3D6-4D45-A3C9-DE9F3F818A9E}"/>
              </a:ext>
            </a:extLst>
          </p:cNvPr>
          <p:cNvSpPr txBox="1"/>
          <p:nvPr/>
        </p:nvSpPr>
        <p:spPr>
          <a:xfrm>
            <a:off x="7458702" y="4498884"/>
            <a:ext cx="1128005" cy="215444"/>
          </a:xfrm>
          <a:prstGeom prst="rect">
            <a:avLst/>
          </a:prstGeom>
          <a:solidFill>
            <a:schemeClr val="accent1">
              <a:lumMod val="60000"/>
              <a:lumOff val="40000"/>
            </a:schemeClr>
          </a:solidFill>
          <a:ln>
            <a:solidFill>
              <a:schemeClr val="tx1"/>
            </a:solidFill>
          </a:ln>
        </p:spPr>
        <p:txBody>
          <a:bodyPr wrap="square" rtlCol="0">
            <a:spAutoFit/>
          </a:bodyPr>
          <a:lstStyle/>
          <a:p>
            <a:pPr defTabSz="914377">
              <a:defRPr/>
            </a:pPr>
            <a:r>
              <a:rPr lang="en-US" sz="800" err="1">
                <a:solidFill>
                  <a:prstClr val="black"/>
                </a:solidFill>
                <a:latin typeface="Calibri" panose="020F0502020204030204" pitchFamily="34" charset="0"/>
              </a:rPr>
              <a:t>NVMeoF</a:t>
            </a:r>
            <a:r>
              <a:rPr lang="en-US" sz="800">
                <a:solidFill>
                  <a:prstClr val="black"/>
                </a:solidFill>
                <a:latin typeface="Calibri" panose="020F0502020204030204" pitchFamily="34" charset="0"/>
              </a:rPr>
              <a:t> Target  </a:t>
            </a:r>
          </a:p>
        </p:txBody>
      </p:sp>
      <p:sp>
        <p:nvSpPr>
          <p:cNvPr id="201" name="Can 200">
            <a:extLst>
              <a:ext uri="{FF2B5EF4-FFF2-40B4-BE49-F238E27FC236}">
                <a16:creationId xmlns:a16="http://schemas.microsoft.com/office/drawing/2014/main" id="{18CC2519-2D73-AF47-A316-DE23BB78CE88}"/>
              </a:ext>
            </a:extLst>
          </p:cNvPr>
          <p:cNvSpPr/>
          <p:nvPr/>
        </p:nvSpPr>
        <p:spPr>
          <a:xfrm>
            <a:off x="8914053" y="2479323"/>
            <a:ext cx="537832" cy="326281"/>
          </a:xfrm>
          <a:prstGeom prst="can">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377">
              <a:defRPr/>
            </a:pPr>
            <a:r>
              <a:rPr lang="en-US" sz="900">
                <a:solidFill>
                  <a:prstClr val="black"/>
                </a:solidFill>
                <a:latin typeface="Calibri" panose="020F0502020204030204"/>
              </a:rPr>
              <a:t>OSD</a:t>
            </a:r>
          </a:p>
        </p:txBody>
      </p:sp>
      <p:sp>
        <p:nvSpPr>
          <p:cNvPr id="205" name="Can 204">
            <a:extLst>
              <a:ext uri="{FF2B5EF4-FFF2-40B4-BE49-F238E27FC236}">
                <a16:creationId xmlns:a16="http://schemas.microsoft.com/office/drawing/2014/main" id="{C6221873-FBFC-D249-A5A2-325DFC8226BB}"/>
              </a:ext>
            </a:extLst>
          </p:cNvPr>
          <p:cNvSpPr/>
          <p:nvPr/>
        </p:nvSpPr>
        <p:spPr>
          <a:xfrm>
            <a:off x="8915253" y="3370115"/>
            <a:ext cx="537832" cy="326281"/>
          </a:xfrm>
          <a:prstGeom prst="can">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377">
              <a:defRPr/>
            </a:pPr>
            <a:r>
              <a:rPr lang="en-US" sz="900">
                <a:solidFill>
                  <a:prstClr val="black"/>
                </a:solidFill>
                <a:latin typeface="Calibri" panose="020F0502020204030204"/>
              </a:rPr>
              <a:t>OSD</a:t>
            </a:r>
          </a:p>
        </p:txBody>
      </p:sp>
      <p:sp>
        <p:nvSpPr>
          <p:cNvPr id="209" name="Can 208">
            <a:extLst>
              <a:ext uri="{FF2B5EF4-FFF2-40B4-BE49-F238E27FC236}">
                <a16:creationId xmlns:a16="http://schemas.microsoft.com/office/drawing/2014/main" id="{EFA5607F-82D5-F441-B69B-9952162F0913}"/>
              </a:ext>
            </a:extLst>
          </p:cNvPr>
          <p:cNvSpPr/>
          <p:nvPr/>
        </p:nvSpPr>
        <p:spPr>
          <a:xfrm>
            <a:off x="8914053" y="4256845"/>
            <a:ext cx="537832" cy="326281"/>
          </a:xfrm>
          <a:prstGeom prst="can">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377">
              <a:defRPr/>
            </a:pPr>
            <a:r>
              <a:rPr lang="en-US" sz="900">
                <a:solidFill>
                  <a:prstClr val="black"/>
                </a:solidFill>
                <a:latin typeface="Calibri" panose="020F0502020204030204"/>
              </a:rPr>
              <a:t>OSD</a:t>
            </a:r>
          </a:p>
        </p:txBody>
      </p:sp>
      <p:sp>
        <p:nvSpPr>
          <p:cNvPr id="6" name="Up-Down Arrow 5">
            <a:extLst>
              <a:ext uri="{FF2B5EF4-FFF2-40B4-BE49-F238E27FC236}">
                <a16:creationId xmlns:a16="http://schemas.microsoft.com/office/drawing/2014/main" id="{66A91348-FCE6-E749-8EF2-A4FA981BAFDE}"/>
              </a:ext>
            </a:extLst>
          </p:cNvPr>
          <p:cNvSpPr/>
          <p:nvPr/>
        </p:nvSpPr>
        <p:spPr>
          <a:xfrm>
            <a:off x="8920649" y="1830569"/>
            <a:ext cx="519262" cy="3079687"/>
          </a:xfrm>
          <a:prstGeom prst="up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defTabSz="914377" eaLnBrk="1" fontAlgn="auto" hangingPunct="1">
              <a:spcBef>
                <a:spcPts val="0"/>
              </a:spcBef>
              <a:spcAft>
                <a:spcPts val="0"/>
              </a:spcAft>
              <a:defRPr/>
            </a:pPr>
            <a:endParaRPr lang="en-US" sz="1051">
              <a:solidFill>
                <a:prstClr val="black"/>
              </a:solidFill>
              <a:latin typeface="Calibri" panose="020F0502020204030204"/>
            </a:endParaRPr>
          </a:p>
        </p:txBody>
      </p:sp>
      <p:cxnSp>
        <p:nvCxnSpPr>
          <p:cNvPr id="101" name="Elbow Connector 100">
            <a:extLst>
              <a:ext uri="{FF2B5EF4-FFF2-40B4-BE49-F238E27FC236}">
                <a16:creationId xmlns:a16="http://schemas.microsoft.com/office/drawing/2014/main" id="{F7FD2274-A945-0946-9D2D-3431F4CE59DF}"/>
              </a:ext>
            </a:extLst>
          </p:cNvPr>
          <p:cNvCxnSpPr>
            <a:cxnSpLocks/>
            <a:stCxn id="209" idx="4"/>
            <a:endCxn id="201" idx="4"/>
          </p:cNvCxnSpPr>
          <p:nvPr/>
        </p:nvCxnSpPr>
        <p:spPr>
          <a:xfrm flipV="1">
            <a:off x="9451885" y="2642464"/>
            <a:ext cx="12700" cy="1777522"/>
          </a:xfrm>
          <a:prstGeom prst="bentConnector3">
            <a:avLst>
              <a:gd name="adj1" fmla="val 1800000"/>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26AE3717-38B4-3946-9830-6EA269893445}"/>
              </a:ext>
            </a:extLst>
          </p:cNvPr>
          <p:cNvSpPr txBox="1"/>
          <p:nvPr/>
        </p:nvSpPr>
        <p:spPr>
          <a:xfrm>
            <a:off x="9919178" y="2991588"/>
            <a:ext cx="1127168" cy="646331"/>
          </a:xfrm>
          <a:prstGeom prst="rect">
            <a:avLst/>
          </a:prstGeom>
          <a:noFill/>
        </p:spPr>
        <p:txBody>
          <a:bodyPr wrap="none" rtlCol="0">
            <a:spAutoFit/>
          </a:bodyPr>
          <a:lstStyle/>
          <a:p>
            <a:pPr defTabSz="914621" eaLnBrk="1" fontAlgn="auto" hangingPunct="1">
              <a:spcBef>
                <a:spcPts val="0"/>
              </a:spcBef>
              <a:spcAft>
                <a:spcPts val="0"/>
              </a:spcAft>
              <a:defRPr/>
            </a:pPr>
            <a:r>
              <a:rPr lang="en-US" sz="1800">
                <a:solidFill>
                  <a:srgbClr val="4472C4"/>
                </a:solidFill>
                <a:latin typeface="Calibri" panose="020F0502020204030204"/>
              </a:rPr>
              <a:t>Clustered </a:t>
            </a:r>
            <a:br>
              <a:rPr lang="en-US" sz="1800">
                <a:solidFill>
                  <a:srgbClr val="4472C4"/>
                </a:solidFill>
                <a:latin typeface="Calibri" panose="020F0502020204030204"/>
              </a:rPr>
            </a:br>
            <a:r>
              <a:rPr lang="en-US" sz="1800">
                <a:solidFill>
                  <a:srgbClr val="4472C4"/>
                </a:solidFill>
                <a:latin typeface="Calibri" panose="020F0502020204030204"/>
              </a:rPr>
              <a:t>Failover</a:t>
            </a:r>
          </a:p>
        </p:txBody>
      </p:sp>
      <p:pic>
        <p:nvPicPr>
          <p:cNvPr id="19" name="Picture 18" descr="Cluster, database, rack, servers icon - Download on Iconfinder">
            <a:extLst>
              <a:ext uri="{FF2B5EF4-FFF2-40B4-BE49-F238E27FC236}">
                <a16:creationId xmlns:a16="http://schemas.microsoft.com/office/drawing/2014/main" id="{A9836F5A-B25D-83C6-273D-8AF6DECCDA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6367" y="2692645"/>
            <a:ext cx="533657" cy="533656"/>
          </a:xfrm>
          <a:prstGeom prst="rect">
            <a:avLst/>
          </a:prstGeom>
          <a:noFill/>
          <a:extLst>
            <a:ext uri="{909E8E84-426E-40DD-AFC4-6F175D3DCCD1}">
              <a14:hiddenFill xmlns:a14="http://schemas.microsoft.com/office/drawing/2010/main">
                <a:solidFill>
                  <a:srgbClr val="FFFFFF"/>
                </a:solidFill>
              </a14:hiddenFill>
            </a:ext>
          </a:extLst>
        </p:spPr>
      </p:pic>
      <p:sp>
        <p:nvSpPr>
          <p:cNvPr id="20" name="Can 19">
            <a:extLst>
              <a:ext uri="{FF2B5EF4-FFF2-40B4-BE49-F238E27FC236}">
                <a16:creationId xmlns:a16="http://schemas.microsoft.com/office/drawing/2014/main" id="{82DB7BD0-2110-0DA5-AE87-4C6AD92BD5D9}"/>
              </a:ext>
            </a:extLst>
          </p:cNvPr>
          <p:cNvSpPr/>
          <p:nvPr/>
        </p:nvSpPr>
        <p:spPr>
          <a:xfrm>
            <a:off x="6909865" y="3160004"/>
            <a:ext cx="97753" cy="132589"/>
          </a:xfrm>
          <a:prstGeom prst="can">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Can 20">
            <a:extLst>
              <a:ext uri="{FF2B5EF4-FFF2-40B4-BE49-F238E27FC236}">
                <a16:creationId xmlns:a16="http://schemas.microsoft.com/office/drawing/2014/main" id="{D85E310F-DDD8-23BE-D378-DA36FA25F2FE}"/>
              </a:ext>
            </a:extLst>
          </p:cNvPr>
          <p:cNvSpPr/>
          <p:nvPr/>
        </p:nvSpPr>
        <p:spPr>
          <a:xfrm>
            <a:off x="7014481" y="3160004"/>
            <a:ext cx="97753" cy="132589"/>
          </a:xfrm>
          <a:prstGeom prst="can">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2" name="Can 21">
            <a:extLst>
              <a:ext uri="{FF2B5EF4-FFF2-40B4-BE49-F238E27FC236}">
                <a16:creationId xmlns:a16="http://schemas.microsoft.com/office/drawing/2014/main" id="{AC1F3282-66CB-CEFF-5255-E479BB321DD2}"/>
              </a:ext>
            </a:extLst>
          </p:cNvPr>
          <p:cNvSpPr/>
          <p:nvPr/>
        </p:nvSpPr>
        <p:spPr>
          <a:xfrm>
            <a:off x="7117958" y="3160003"/>
            <a:ext cx="97753" cy="132589"/>
          </a:xfrm>
          <a:prstGeom prst="can">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4" name="Can 23">
            <a:extLst>
              <a:ext uri="{FF2B5EF4-FFF2-40B4-BE49-F238E27FC236}">
                <a16:creationId xmlns:a16="http://schemas.microsoft.com/office/drawing/2014/main" id="{93869313-3033-86CE-8393-A233B5CC4A3C}"/>
              </a:ext>
            </a:extLst>
          </p:cNvPr>
          <p:cNvSpPr/>
          <p:nvPr/>
        </p:nvSpPr>
        <p:spPr>
          <a:xfrm>
            <a:off x="7221436" y="3160002"/>
            <a:ext cx="97753" cy="132589"/>
          </a:xfrm>
          <a:prstGeom prst="can">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25" name="Picture 18" descr="Cluster, database, rack, servers icon - Download on Iconfinder">
            <a:extLst>
              <a:ext uri="{FF2B5EF4-FFF2-40B4-BE49-F238E27FC236}">
                <a16:creationId xmlns:a16="http://schemas.microsoft.com/office/drawing/2014/main" id="{7D387809-B9B4-4C16-0317-D542C8F9C0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4361" y="3522198"/>
            <a:ext cx="533657" cy="533656"/>
          </a:xfrm>
          <a:prstGeom prst="rect">
            <a:avLst/>
          </a:prstGeom>
          <a:noFill/>
          <a:extLst>
            <a:ext uri="{909E8E84-426E-40DD-AFC4-6F175D3DCCD1}">
              <a14:hiddenFill xmlns:a14="http://schemas.microsoft.com/office/drawing/2010/main">
                <a:solidFill>
                  <a:srgbClr val="FFFFFF"/>
                </a:solidFill>
              </a14:hiddenFill>
            </a:ext>
          </a:extLst>
        </p:spPr>
      </p:pic>
      <p:sp>
        <p:nvSpPr>
          <p:cNvPr id="27" name="Can 26">
            <a:extLst>
              <a:ext uri="{FF2B5EF4-FFF2-40B4-BE49-F238E27FC236}">
                <a16:creationId xmlns:a16="http://schemas.microsoft.com/office/drawing/2014/main" id="{604B9CA9-6BBC-F60F-B2CC-93A2E26E77B0}"/>
              </a:ext>
            </a:extLst>
          </p:cNvPr>
          <p:cNvSpPr/>
          <p:nvPr/>
        </p:nvSpPr>
        <p:spPr>
          <a:xfrm>
            <a:off x="6887859" y="3989557"/>
            <a:ext cx="97753" cy="132589"/>
          </a:xfrm>
          <a:prstGeom prst="can">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8" name="Can 27">
            <a:extLst>
              <a:ext uri="{FF2B5EF4-FFF2-40B4-BE49-F238E27FC236}">
                <a16:creationId xmlns:a16="http://schemas.microsoft.com/office/drawing/2014/main" id="{DA0DD6AE-1B51-AD12-71B8-29F0A4DDCD79}"/>
              </a:ext>
            </a:extLst>
          </p:cNvPr>
          <p:cNvSpPr/>
          <p:nvPr/>
        </p:nvSpPr>
        <p:spPr>
          <a:xfrm>
            <a:off x="6992475" y="3989557"/>
            <a:ext cx="97753" cy="132589"/>
          </a:xfrm>
          <a:prstGeom prst="can">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9" name="Can 28">
            <a:extLst>
              <a:ext uri="{FF2B5EF4-FFF2-40B4-BE49-F238E27FC236}">
                <a16:creationId xmlns:a16="http://schemas.microsoft.com/office/drawing/2014/main" id="{36BB7D4F-9AF6-9145-ADF1-9966DBE1D326}"/>
              </a:ext>
            </a:extLst>
          </p:cNvPr>
          <p:cNvSpPr/>
          <p:nvPr/>
        </p:nvSpPr>
        <p:spPr>
          <a:xfrm>
            <a:off x="7095952" y="3989556"/>
            <a:ext cx="97753" cy="132589"/>
          </a:xfrm>
          <a:prstGeom prst="can">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0" name="Can 29">
            <a:extLst>
              <a:ext uri="{FF2B5EF4-FFF2-40B4-BE49-F238E27FC236}">
                <a16:creationId xmlns:a16="http://schemas.microsoft.com/office/drawing/2014/main" id="{C4E5E216-915F-5313-C1C8-E5A79C5374AC}"/>
              </a:ext>
            </a:extLst>
          </p:cNvPr>
          <p:cNvSpPr/>
          <p:nvPr/>
        </p:nvSpPr>
        <p:spPr>
          <a:xfrm>
            <a:off x="7199430" y="3989555"/>
            <a:ext cx="97753" cy="132589"/>
          </a:xfrm>
          <a:prstGeom prst="can">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31" name="Picture 18" descr="Cluster, database, rack, servers icon - Download on Iconfinder">
            <a:extLst>
              <a:ext uri="{FF2B5EF4-FFF2-40B4-BE49-F238E27FC236}">
                <a16:creationId xmlns:a16="http://schemas.microsoft.com/office/drawing/2014/main" id="{24FE71A9-4AD9-1BB7-1E67-29CEAE95D1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8419" y="4417072"/>
            <a:ext cx="533657" cy="533656"/>
          </a:xfrm>
          <a:prstGeom prst="rect">
            <a:avLst/>
          </a:prstGeom>
          <a:noFill/>
          <a:extLst>
            <a:ext uri="{909E8E84-426E-40DD-AFC4-6F175D3DCCD1}">
              <a14:hiddenFill xmlns:a14="http://schemas.microsoft.com/office/drawing/2010/main">
                <a:solidFill>
                  <a:srgbClr val="FFFFFF"/>
                </a:solidFill>
              </a14:hiddenFill>
            </a:ext>
          </a:extLst>
        </p:spPr>
      </p:pic>
      <p:sp>
        <p:nvSpPr>
          <p:cNvPr id="32" name="Can 31">
            <a:extLst>
              <a:ext uri="{FF2B5EF4-FFF2-40B4-BE49-F238E27FC236}">
                <a16:creationId xmlns:a16="http://schemas.microsoft.com/office/drawing/2014/main" id="{6301CAEF-DFC2-2AF7-ED0C-094E52822121}"/>
              </a:ext>
            </a:extLst>
          </p:cNvPr>
          <p:cNvSpPr/>
          <p:nvPr/>
        </p:nvSpPr>
        <p:spPr>
          <a:xfrm>
            <a:off x="6921917" y="4884431"/>
            <a:ext cx="97753" cy="132589"/>
          </a:xfrm>
          <a:prstGeom prst="can">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3" name="Can 32">
            <a:extLst>
              <a:ext uri="{FF2B5EF4-FFF2-40B4-BE49-F238E27FC236}">
                <a16:creationId xmlns:a16="http://schemas.microsoft.com/office/drawing/2014/main" id="{224D9351-EEA2-3659-DEF7-C514CC44B507}"/>
              </a:ext>
            </a:extLst>
          </p:cNvPr>
          <p:cNvSpPr/>
          <p:nvPr/>
        </p:nvSpPr>
        <p:spPr>
          <a:xfrm>
            <a:off x="7026533" y="4884431"/>
            <a:ext cx="97753" cy="132589"/>
          </a:xfrm>
          <a:prstGeom prst="can">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4" name="Can 33">
            <a:extLst>
              <a:ext uri="{FF2B5EF4-FFF2-40B4-BE49-F238E27FC236}">
                <a16:creationId xmlns:a16="http://schemas.microsoft.com/office/drawing/2014/main" id="{A7D81E0E-4786-0F87-42E9-4627D4163129}"/>
              </a:ext>
            </a:extLst>
          </p:cNvPr>
          <p:cNvSpPr/>
          <p:nvPr/>
        </p:nvSpPr>
        <p:spPr>
          <a:xfrm>
            <a:off x="7130010" y="4884430"/>
            <a:ext cx="97753" cy="132589"/>
          </a:xfrm>
          <a:prstGeom prst="can">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5" name="Can 34">
            <a:extLst>
              <a:ext uri="{FF2B5EF4-FFF2-40B4-BE49-F238E27FC236}">
                <a16:creationId xmlns:a16="http://schemas.microsoft.com/office/drawing/2014/main" id="{2EDFF265-368B-8E9F-5797-2D4712E671B9}"/>
              </a:ext>
            </a:extLst>
          </p:cNvPr>
          <p:cNvSpPr/>
          <p:nvPr/>
        </p:nvSpPr>
        <p:spPr>
          <a:xfrm>
            <a:off x="7233488" y="4884429"/>
            <a:ext cx="97753" cy="132589"/>
          </a:xfrm>
          <a:prstGeom prst="can">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cxnSp>
        <p:nvCxnSpPr>
          <p:cNvPr id="41" name="Elbow Connector 40">
            <a:extLst>
              <a:ext uri="{FF2B5EF4-FFF2-40B4-BE49-F238E27FC236}">
                <a16:creationId xmlns:a16="http://schemas.microsoft.com/office/drawing/2014/main" id="{CD214804-0603-6167-3488-D26F69E9BDAB}"/>
              </a:ext>
            </a:extLst>
          </p:cNvPr>
          <p:cNvCxnSpPr>
            <a:cxnSpLocks/>
            <a:stCxn id="205" idx="4"/>
            <a:endCxn id="201" idx="4"/>
          </p:cNvCxnSpPr>
          <p:nvPr/>
        </p:nvCxnSpPr>
        <p:spPr>
          <a:xfrm flipH="1" flipV="1">
            <a:off x="9451885" y="2642464"/>
            <a:ext cx="1200" cy="890792"/>
          </a:xfrm>
          <a:prstGeom prst="bentConnector3">
            <a:avLst>
              <a:gd name="adj1" fmla="val -19050000"/>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27F222C5-C98C-28BA-7FE3-1285E72CFD39}"/>
              </a:ext>
            </a:extLst>
          </p:cNvPr>
          <p:cNvGrpSpPr/>
          <p:nvPr/>
        </p:nvGrpSpPr>
        <p:grpSpPr>
          <a:xfrm>
            <a:off x="1798330" y="3751945"/>
            <a:ext cx="1962601" cy="849126"/>
            <a:chOff x="1798330" y="3291007"/>
            <a:chExt cx="1962601" cy="1098024"/>
          </a:xfrm>
        </p:grpSpPr>
        <p:sp>
          <p:nvSpPr>
            <p:cNvPr id="5" name="Rectangle 4">
              <a:extLst>
                <a:ext uri="{FF2B5EF4-FFF2-40B4-BE49-F238E27FC236}">
                  <a16:creationId xmlns:a16="http://schemas.microsoft.com/office/drawing/2014/main" id="{B65C7E2A-9EA1-8B70-F249-9BE9AFBA4288}"/>
                </a:ext>
              </a:extLst>
            </p:cNvPr>
            <p:cNvSpPr/>
            <p:nvPr/>
          </p:nvSpPr>
          <p:spPr>
            <a:xfrm>
              <a:off x="1798330" y="3291750"/>
              <a:ext cx="1203177" cy="109728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800">
                <a:solidFill>
                  <a:prstClr val="white"/>
                </a:solidFill>
                <a:latin typeface="Calibri" panose="020F0502020204030204"/>
              </a:endParaRPr>
            </a:p>
          </p:txBody>
        </p:sp>
        <p:sp>
          <p:nvSpPr>
            <p:cNvPr id="7" name="Rectangle 6">
              <a:extLst>
                <a:ext uri="{FF2B5EF4-FFF2-40B4-BE49-F238E27FC236}">
                  <a16:creationId xmlns:a16="http://schemas.microsoft.com/office/drawing/2014/main" id="{2B9935E5-3DF2-0664-9115-2AED7D60B020}"/>
                </a:ext>
              </a:extLst>
            </p:cNvPr>
            <p:cNvSpPr/>
            <p:nvPr/>
          </p:nvSpPr>
          <p:spPr>
            <a:xfrm>
              <a:off x="3001507" y="3291749"/>
              <a:ext cx="759424" cy="1095588"/>
            </a:xfrm>
            <a:prstGeom prst="rect">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200">
                <a:solidFill>
                  <a:prstClr val="black"/>
                </a:solidFill>
                <a:latin typeface="Calibri" panose="020F0502020204030204"/>
              </a:endParaRPr>
            </a:p>
          </p:txBody>
        </p:sp>
        <p:sp>
          <p:nvSpPr>
            <p:cNvPr id="10" name="TextBox 9">
              <a:extLst>
                <a:ext uri="{FF2B5EF4-FFF2-40B4-BE49-F238E27FC236}">
                  <a16:creationId xmlns:a16="http://schemas.microsoft.com/office/drawing/2014/main" id="{CDACA1C0-47B9-C3A8-3AA9-295003CA0274}"/>
                </a:ext>
              </a:extLst>
            </p:cNvPr>
            <p:cNvSpPr txBox="1"/>
            <p:nvPr/>
          </p:nvSpPr>
          <p:spPr>
            <a:xfrm>
              <a:off x="3201278" y="3291007"/>
              <a:ext cx="348172" cy="230832"/>
            </a:xfrm>
            <a:prstGeom prst="rect">
              <a:avLst/>
            </a:prstGeom>
            <a:noFill/>
          </p:spPr>
          <p:txBody>
            <a:bodyPr wrap="none" rtlCol="0">
              <a:spAutoFit/>
            </a:bodyPr>
            <a:lstStyle/>
            <a:p>
              <a:pPr algn="ctr" defTabSz="914377">
                <a:defRPr/>
              </a:pPr>
              <a:r>
                <a:rPr lang="en-US" sz="900">
                  <a:solidFill>
                    <a:prstClr val="black"/>
                  </a:solidFill>
                  <a:latin typeface="Calibri" panose="020F0502020204030204" pitchFamily="34" charset="0"/>
                </a:rPr>
                <a:t>NIC</a:t>
              </a:r>
            </a:p>
          </p:txBody>
        </p:sp>
        <p:sp>
          <p:nvSpPr>
            <p:cNvPr id="15" name="Rectangle 14">
              <a:extLst>
                <a:ext uri="{FF2B5EF4-FFF2-40B4-BE49-F238E27FC236}">
                  <a16:creationId xmlns:a16="http://schemas.microsoft.com/office/drawing/2014/main" id="{1BAF730E-4AD0-6694-7A6E-1C214BE0C3CA}"/>
                </a:ext>
              </a:extLst>
            </p:cNvPr>
            <p:cNvSpPr/>
            <p:nvPr/>
          </p:nvSpPr>
          <p:spPr>
            <a:xfrm>
              <a:off x="2491878" y="3549795"/>
              <a:ext cx="276279" cy="70691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defTabSz="914377">
                <a:defRPr/>
              </a:pPr>
              <a:r>
                <a:rPr lang="en-US" sz="900" err="1">
                  <a:solidFill>
                    <a:prstClr val="black"/>
                  </a:solidFill>
                  <a:latin typeface="Calibri" panose="020F0502020204030204"/>
                </a:rPr>
                <a:t>NVMeoF</a:t>
              </a:r>
              <a:endParaRPr lang="en-US" sz="900">
                <a:solidFill>
                  <a:prstClr val="black"/>
                </a:solidFill>
                <a:latin typeface="Calibri" panose="020F0502020204030204"/>
              </a:endParaRPr>
            </a:p>
            <a:p>
              <a:pPr algn="ctr" defTabSz="914377">
                <a:defRPr/>
              </a:pPr>
              <a:r>
                <a:rPr lang="en-US" sz="900">
                  <a:solidFill>
                    <a:prstClr val="black"/>
                  </a:solidFill>
                  <a:latin typeface="Calibri" panose="020F0502020204030204"/>
                </a:rPr>
                <a:t>Initiator</a:t>
              </a:r>
            </a:p>
          </p:txBody>
        </p:sp>
      </p:grpSp>
      <p:cxnSp>
        <p:nvCxnSpPr>
          <p:cNvPr id="23" name="Straight Connector 22">
            <a:extLst>
              <a:ext uri="{FF2B5EF4-FFF2-40B4-BE49-F238E27FC236}">
                <a16:creationId xmlns:a16="http://schemas.microsoft.com/office/drawing/2014/main" id="{977A8F52-A314-105D-0AC9-A2696D877806}"/>
              </a:ext>
            </a:extLst>
          </p:cNvPr>
          <p:cNvCxnSpPr>
            <a:cxnSpLocks/>
          </p:cNvCxnSpPr>
          <p:nvPr/>
        </p:nvCxnSpPr>
        <p:spPr>
          <a:xfrm flipH="1" flipV="1">
            <a:off x="2798711" y="4249153"/>
            <a:ext cx="4037656" cy="136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8802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616" name="Google Shape;616;p55"/>
          <p:cNvSpPr txBox="1">
            <a:spLocks noGrp="1"/>
          </p:cNvSpPr>
          <p:nvPr>
            <p:ph type="title"/>
          </p:nvPr>
        </p:nvSpPr>
        <p:spPr>
          <a:xfrm>
            <a:off x="212400" y="186000"/>
            <a:ext cx="11360800" cy="763600"/>
          </a:xfrm>
          <a:prstGeom prst="rect">
            <a:avLst/>
          </a:prstGeom>
        </p:spPr>
        <p:txBody>
          <a:bodyPr spcFirstLastPara="1" vert="horz" wrap="square" lIns="121900" tIns="121900" rIns="121900" bIns="121900" rtlCol="0" anchor="t" anchorCtr="0">
            <a:noAutofit/>
          </a:bodyPr>
          <a:lstStyle/>
          <a:p>
            <a:pPr>
              <a:spcBef>
                <a:spcPts val="0"/>
              </a:spcBef>
            </a:pPr>
            <a:r>
              <a:rPr lang="en" dirty="0"/>
              <a:t>VMware vSphere Plugin Architecture</a:t>
            </a:r>
            <a:endParaRPr dirty="0"/>
          </a:p>
        </p:txBody>
      </p:sp>
      <p:pic>
        <p:nvPicPr>
          <p:cNvPr id="1026" name="Picture 2">
            <a:extLst>
              <a:ext uri="{FF2B5EF4-FFF2-40B4-BE49-F238E27FC236}">
                <a16:creationId xmlns:a16="http://schemas.microsoft.com/office/drawing/2014/main" id="{3F0A860C-0C39-879C-15E9-A92496EC12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649" y="949599"/>
            <a:ext cx="10606172" cy="5507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4504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616" name="Google Shape;616;p55"/>
          <p:cNvSpPr txBox="1">
            <a:spLocks noGrp="1"/>
          </p:cNvSpPr>
          <p:nvPr>
            <p:ph type="title"/>
          </p:nvPr>
        </p:nvSpPr>
        <p:spPr>
          <a:xfrm>
            <a:off x="212400" y="186000"/>
            <a:ext cx="11360800" cy="763600"/>
          </a:xfrm>
          <a:prstGeom prst="rect">
            <a:avLst/>
          </a:prstGeom>
        </p:spPr>
        <p:txBody>
          <a:bodyPr spcFirstLastPara="1" vert="horz" wrap="square" lIns="121900" tIns="121900" rIns="121900" bIns="121900" rtlCol="0" anchor="t" anchorCtr="0">
            <a:noAutofit/>
          </a:bodyPr>
          <a:lstStyle/>
          <a:p>
            <a:pPr>
              <a:spcBef>
                <a:spcPts val="0"/>
              </a:spcBef>
            </a:pPr>
            <a:r>
              <a:rPr lang="en" dirty="0"/>
              <a:t>VMware vSphere Plugin add-cluster workflow</a:t>
            </a:r>
            <a:endParaRPr dirty="0"/>
          </a:p>
        </p:txBody>
      </p:sp>
      <p:pic>
        <p:nvPicPr>
          <p:cNvPr id="2050" name="Picture 2">
            <a:extLst>
              <a:ext uri="{FF2B5EF4-FFF2-40B4-BE49-F238E27FC236}">
                <a16:creationId xmlns:a16="http://schemas.microsoft.com/office/drawing/2014/main" id="{46202F1E-E46C-A685-49F9-0D6E556C06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108" y="1475873"/>
            <a:ext cx="11009784" cy="4499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1395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616" name="Google Shape;616;p55"/>
          <p:cNvSpPr txBox="1">
            <a:spLocks noGrp="1"/>
          </p:cNvSpPr>
          <p:nvPr>
            <p:ph type="title"/>
          </p:nvPr>
        </p:nvSpPr>
        <p:spPr>
          <a:xfrm>
            <a:off x="212400" y="186000"/>
            <a:ext cx="11360800" cy="763600"/>
          </a:xfrm>
          <a:prstGeom prst="rect">
            <a:avLst/>
          </a:prstGeom>
        </p:spPr>
        <p:txBody>
          <a:bodyPr spcFirstLastPara="1" vert="horz" wrap="square" lIns="121900" tIns="121900" rIns="121900" bIns="121900" rtlCol="0" anchor="t" anchorCtr="0">
            <a:noAutofit/>
          </a:bodyPr>
          <a:lstStyle/>
          <a:p>
            <a:pPr>
              <a:spcBef>
                <a:spcPts val="0"/>
              </a:spcBef>
            </a:pPr>
            <a:r>
              <a:rPr lang="en" dirty="0"/>
              <a:t>VMware vSphere Plugin add-cluster workflow</a:t>
            </a:r>
            <a:endParaRPr dirty="0"/>
          </a:p>
        </p:txBody>
      </p:sp>
      <p:pic>
        <p:nvPicPr>
          <p:cNvPr id="4098" name="Picture 2">
            <a:extLst>
              <a:ext uri="{FF2B5EF4-FFF2-40B4-BE49-F238E27FC236}">
                <a16:creationId xmlns:a16="http://schemas.microsoft.com/office/drawing/2014/main" id="{7039BD17-310D-498B-2B62-C32AC4E713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092" y="1353551"/>
            <a:ext cx="11269816" cy="4606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301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616" name="Google Shape;616;p55"/>
          <p:cNvSpPr txBox="1">
            <a:spLocks noGrp="1"/>
          </p:cNvSpPr>
          <p:nvPr>
            <p:ph type="title"/>
          </p:nvPr>
        </p:nvSpPr>
        <p:spPr>
          <a:xfrm>
            <a:off x="212400" y="186000"/>
            <a:ext cx="11360800" cy="763600"/>
          </a:xfrm>
          <a:prstGeom prst="rect">
            <a:avLst/>
          </a:prstGeom>
        </p:spPr>
        <p:txBody>
          <a:bodyPr spcFirstLastPara="1" vert="horz" wrap="square" lIns="121900" tIns="121900" rIns="121900" bIns="121900" rtlCol="0" anchor="t" anchorCtr="0">
            <a:noAutofit/>
          </a:bodyPr>
          <a:lstStyle/>
          <a:p>
            <a:pPr>
              <a:spcBef>
                <a:spcPts val="0"/>
              </a:spcBef>
            </a:pPr>
            <a:r>
              <a:rPr lang="en" dirty="0"/>
              <a:t>VMware vSphere Plugin add-cluster workflow</a:t>
            </a:r>
            <a:endParaRPr dirty="0"/>
          </a:p>
        </p:txBody>
      </p:sp>
      <p:pic>
        <p:nvPicPr>
          <p:cNvPr id="3074" name="Picture 2">
            <a:extLst>
              <a:ext uri="{FF2B5EF4-FFF2-40B4-BE49-F238E27FC236}">
                <a16:creationId xmlns:a16="http://schemas.microsoft.com/office/drawing/2014/main" id="{01B99D17-6B99-F5F4-D268-5DEDC192DF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946" y="1132201"/>
            <a:ext cx="11239254" cy="4593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6503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616" name="Google Shape;616;p55"/>
          <p:cNvSpPr txBox="1">
            <a:spLocks noGrp="1"/>
          </p:cNvSpPr>
          <p:nvPr>
            <p:ph type="title"/>
          </p:nvPr>
        </p:nvSpPr>
        <p:spPr>
          <a:xfrm>
            <a:off x="212400" y="186000"/>
            <a:ext cx="11360800" cy="763600"/>
          </a:xfrm>
          <a:prstGeom prst="rect">
            <a:avLst/>
          </a:prstGeom>
        </p:spPr>
        <p:txBody>
          <a:bodyPr spcFirstLastPara="1" vert="horz" wrap="square" lIns="121900" tIns="121900" rIns="121900" bIns="121900" rtlCol="0" anchor="t" anchorCtr="0">
            <a:noAutofit/>
          </a:bodyPr>
          <a:lstStyle/>
          <a:p>
            <a:pPr>
              <a:spcBef>
                <a:spcPts val="0"/>
              </a:spcBef>
            </a:pPr>
            <a:r>
              <a:rPr lang="en" dirty="0"/>
              <a:t>VMware vSphere Plugin add-cluster workflow</a:t>
            </a:r>
            <a:endParaRPr dirty="0"/>
          </a:p>
        </p:txBody>
      </p:sp>
      <p:pic>
        <p:nvPicPr>
          <p:cNvPr id="5122" name="Picture 2">
            <a:extLst>
              <a:ext uri="{FF2B5EF4-FFF2-40B4-BE49-F238E27FC236}">
                <a16:creationId xmlns:a16="http://schemas.microsoft.com/office/drawing/2014/main" id="{143151D7-F94B-9D87-87CC-357CC93564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533" y="1068358"/>
            <a:ext cx="11551666" cy="4721284"/>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68F4A35C-DF51-B051-FB64-270B52878915}"/>
              </a:ext>
            </a:extLst>
          </p:cNvPr>
          <p:cNvSpPr/>
          <p:nvPr/>
        </p:nvSpPr>
        <p:spPr>
          <a:xfrm>
            <a:off x="393532" y="1905000"/>
            <a:ext cx="10611017" cy="31115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7111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B3C57-A7FE-2E7B-D6FD-576E1FFBF709}"/>
              </a:ext>
            </a:extLst>
          </p:cNvPr>
          <p:cNvSpPr>
            <a:spLocks noGrp="1"/>
          </p:cNvSpPr>
          <p:nvPr>
            <p:ph type="title"/>
          </p:nvPr>
        </p:nvSpPr>
        <p:spPr>
          <a:xfrm>
            <a:off x="304800" y="268224"/>
            <a:ext cx="8696165" cy="508000"/>
          </a:xfrm>
        </p:spPr>
        <p:txBody>
          <a:bodyPr>
            <a:normAutofit fontScale="90000"/>
          </a:bodyPr>
          <a:lstStyle/>
          <a:p>
            <a:r>
              <a:rPr lang="en-US" dirty="0"/>
              <a:t>IBM Storage </a:t>
            </a:r>
            <a:r>
              <a:rPr lang="en-US" dirty="0" err="1"/>
              <a:t>Ceph</a:t>
            </a:r>
            <a:r>
              <a:rPr lang="en-US" dirty="0"/>
              <a:t> vSphere Plugin menu</a:t>
            </a:r>
          </a:p>
        </p:txBody>
      </p:sp>
      <p:pic>
        <p:nvPicPr>
          <p:cNvPr id="6148" name="Picture 4">
            <a:extLst>
              <a:ext uri="{FF2B5EF4-FFF2-40B4-BE49-F238E27FC236}">
                <a16:creationId xmlns:a16="http://schemas.microsoft.com/office/drawing/2014/main" id="{17079540-46AF-5CF8-8DEF-98D8183DEB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7845" y="968293"/>
            <a:ext cx="8976310" cy="5558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5120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dk_blu_background_2017">
  <a:themeElements>
    <a:clrScheme name="IBM Master Presentation 20170523 1">
      <a:dk1>
        <a:srgbClr val="000000"/>
      </a:dk1>
      <a:lt1>
        <a:srgbClr val="000E5E"/>
      </a:lt1>
      <a:dk2>
        <a:srgbClr val="EAEAEA"/>
      </a:dk2>
      <a:lt2>
        <a:srgbClr val="FFFFFF"/>
      </a:lt2>
      <a:accent1>
        <a:srgbClr val="69A6FF"/>
      </a:accent1>
      <a:accent2>
        <a:srgbClr val="0064FF"/>
      </a:accent2>
      <a:accent3>
        <a:srgbClr val="003BC9"/>
      </a:accent3>
      <a:accent4>
        <a:srgbClr val="1FB3CF"/>
      </a:accent4>
      <a:accent5>
        <a:srgbClr val="6E177D"/>
      </a:accent5>
      <a:accent6>
        <a:srgbClr val="DB2663"/>
      </a:accent6>
      <a:hlink>
        <a:srgbClr val="0064FF"/>
      </a:hlink>
      <a:folHlink>
        <a:srgbClr val="E0E0E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lIns="0" tIns="0" rIns="0" bIns="0">
        <a:noAutofit/>
      </a:bodyPr>
      <a:lstStyle>
        <a:defPPr>
          <a:defRPr sz="1200" dirty="0" err="1">
            <a:solidFill>
              <a:srgbClr val="FFFFFF"/>
            </a:solidFill>
            <a:latin typeface="Arial"/>
            <a:cs typeface="Arial"/>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8" id="{FE0B434B-46B6-694A-825A-9031BFFF55C8}" vid="{3D72BB48-7ABE-6F43-B0D3-D7C0CCE41C3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fec1cab6-8e6f-4dbe-b042-a5f0793c049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9B0ADE41C96D74BB111DC806E4BA463" ma:contentTypeVersion="12" ma:contentTypeDescription="Create a new document." ma:contentTypeScope="" ma:versionID="f6eaa02df1ea446262df69e1ae6e7ec9">
  <xsd:schema xmlns:xsd="http://www.w3.org/2001/XMLSchema" xmlns:xs="http://www.w3.org/2001/XMLSchema" xmlns:p="http://schemas.microsoft.com/office/2006/metadata/properties" xmlns:ns3="fec1cab6-8e6f-4dbe-b042-a5f0793c0494" xmlns:ns4="491d5b39-c869-4f96-9784-8b8408b107f3" targetNamespace="http://schemas.microsoft.com/office/2006/metadata/properties" ma:root="true" ma:fieldsID="0673c9c31723f692f33cdb3fda726bad" ns3:_="" ns4:_="">
    <xsd:import namespace="fec1cab6-8e6f-4dbe-b042-a5f0793c0494"/>
    <xsd:import namespace="491d5b39-c869-4f96-9784-8b8408b107f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_activity" minOccurs="0"/>
                <xsd:element ref="ns3:MediaServiceObjectDetectorVersions" minOccurs="0"/>
                <xsd:element ref="ns3:MediaServiceSearchProperties" minOccurs="0"/>
                <xsd:element ref="ns3:MediaServiceDateTaken" minOccurs="0"/>
                <xsd:element ref="ns3:MediaServiceSystem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c1cab6-8e6f-4dbe-b042-a5f0793c049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3"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91d5b39-c869-4f96-9784-8b8408b107f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85F7A1-3584-4991-9902-63A18A379CD1}">
  <ds:schemaRefs>
    <ds:schemaRef ds:uri="http://schemas.microsoft.com/sharepoint/v3/contenttype/forms"/>
  </ds:schemaRefs>
</ds:datastoreItem>
</file>

<file path=customXml/itemProps2.xml><?xml version="1.0" encoding="utf-8"?>
<ds:datastoreItem xmlns:ds="http://schemas.openxmlformats.org/officeDocument/2006/customXml" ds:itemID="{11989F17-B7C4-4791-9143-417670BEA0B6}">
  <ds:schemaRefs>
    <ds:schemaRef ds:uri="fec1cab6-8e6f-4dbe-b042-a5f0793c0494"/>
    <ds:schemaRef ds:uri="http://purl.org/dc/elements/1.1/"/>
    <ds:schemaRef ds:uri="http://purl.org/dc/dcmitype/"/>
    <ds:schemaRef ds:uri="http://schemas.microsoft.com/office/2006/documentManagement/types"/>
    <ds:schemaRef ds:uri="http://www.w3.org/XML/1998/namespace"/>
    <ds:schemaRef ds:uri="http://schemas.microsoft.com/office/2006/metadata/properties"/>
    <ds:schemaRef ds:uri="491d5b39-c869-4f96-9784-8b8408b107f3"/>
    <ds:schemaRef ds:uri="http://schemas.openxmlformats.org/package/2006/metadata/core-properties"/>
    <ds:schemaRef ds:uri="http://purl.org/dc/terms/"/>
    <ds:schemaRef ds:uri="http://schemas.microsoft.com/office/infopath/2007/PartnerControls"/>
  </ds:schemaRefs>
</ds:datastoreItem>
</file>

<file path=customXml/itemProps3.xml><?xml version="1.0" encoding="utf-8"?>
<ds:datastoreItem xmlns:ds="http://schemas.openxmlformats.org/officeDocument/2006/customXml" ds:itemID="{386BEC81-9813-42C8-A5E5-C79B9091E4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c1cab6-8e6f-4dbe-b042-a5f0793c0494"/>
    <ds:schemaRef ds:uri="491d5b39-c869-4f96-9784-8b8408b107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1246</TotalTime>
  <Words>1056</Words>
  <Application>Microsoft Office PowerPoint</Application>
  <PresentationFormat>Widescreen</PresentationFormat>
  <Paragraphs>129</Paragraphs>
  <Slides>13</Slides>
  <Notes>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13</vt:i4>
      </vt:variant>
    </vt:vector>
  </HeadingPairs>
  <TitlesOfParts>
    <vt:vector size="21" baseType="lpstr">
      <vt:lpstr>Aptos</vt:lpstr>
      <vt:lpstr>Aptos Display</vt:lpstr>
      <vt:lpstr>Arial</vt:lpstr>
      <vt:lpstr>Calibri</vt:lpstr>
      <vt:lpstr>IBM Plex Sans</vt:lpstr>
      <vt:lpstr>IBM Plex Serif Light</vt:lpstr>
      <vt:lpstr>Office Theme</vt:lpstr>
      <vt:lpstr>2_dk_blu_background_2017</vt:lpstr>
      <vt:lpstr>IBM Storage Ceph: NVMe/TCP Gateway vSphere Integration</vt:lpstr>
      <vt:lpstr>Why NVMe over TCP with VMware? </vt:lpstr>
      <vt:lpstr>IBM Ceph NVMeoF Target Architecture</vt:lpstr>
      <vt:lpstr>VMware vSphere Plugin Architecture</vt:lpstr>
      <vt:lpstr>VMware vSphere Plugin add-cluster workflow</vt:lpstr>
      <vt:lpstr>VMware vSphere Plugin add-cluster workflow</vt:lpstr>
      <vt:lpstr>VMware vSphere Plugin add-cluster workflow</vt:lpstr>
      <vt:lpstr>VMware vSphere Plugin add-cluster workflow</vt:lpstr>
      <vt:lpstr>IBM Storage Ceph vSphere Plugin menu</vt:lpstr>
      <vt:lpstr>IBM Storage Ceph Support for VMware</vt:lpstr>
      <vt:lpstr>Q &amp; 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IBM Storage Ceph: NVMe/TCP Gateway vSphere Integration</dc:title>
  <dc:creator>Mike Burkhart</dc:creator>
  <cp:lastModifiedBy>Mike Burkhart</cp:lastModifiedBy>
  <cp:revision>19</cp:revision>
  <dcterms:created xsi:type="dcterms:W3CDTF">2024-02-20T19:36:18Z</dcterms:created>
  <dcterms:modified xsi:type="dcterms:W3CDTF">2024-07-15T23:09:40Z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0x010100B9B0ADE41C96D74BB111DC806E4BA463</vt:lpwstr>
  </property>
  <property fmtid="{D5CDD505-2E9C-101B-9397-08002B2CF9AE}" pid="3" name="MSIP_Label_4470bcdf-e424-40e3-9ceb-40cf94994388_Enabled">
    <vt:lpwstr>True</vt:lpwstr>
  </property>
  <property fmtid="{D5CDD505-2E9C-101B-9397-08002B2CF9AE}" pid="4" name="MSIP_Label_4470bcdf-e424-40e3-9ceb-40cf94994388_SiteId">
    <vt:lpwstr>fcf67057-50c9-4ad4-98f3-ffca64add9e9</vt:lpwstr>
  </property>
  <property fmtid="{D5CDD505-2E9C-101B-9397-08002B2CF9AE}" pid="5" name="MSIP_Label_4470bcdf-e424-40e3-9ceb-40cf94994388_SetDate">
    <vt:lpwstr>2024-07-12T16:52:38Z</vt:lpwstr>
  </property>
  <property fmtid="{D5CDD505-2E9C-101B-9397-08002B2CF9AE}" pid="6" name="MSIP_Label_4470bcdf-e424-40e3-9ceb-40cf94994388_Name">
    <vt:lpwstr>IBM Confidential</vt:lpwstr>
  </property>
  <property fmtid="{D5CDD505-2E9C-101B-9397-08002B2CF9AE}" pid="7" name="MSIP_Label_4470bcdf-e424-40e3-9ceb-40cf94994388_ActionId">
    <vt:lpwstr>4d9439ee-f56d-4bce-8835-a72bc0cc8091</vt:lpwstr>
  </property>
  <property fmtid="{D5CDD505-2E9C-101B-9397-08002B2CF9AE}" pid="8" name="MSIP_Label_4470bcdf-e424-40e3-9ceb-40cf94994388_Removed">
    <vt:lpwstr>False</vt:lpwstr>
  </property>
  <property fmtid="{D5CDD505-2E9C-101B-9397-08002B2CF9AE}" pid="9" name="MSIP_Label_4470bcdf-e424-40e3-9ceb-40cf94994388_Extended_MSFT_Method">
    <vt:lpwstr>Standard</vt:lpwstr>
  </property>
  <property fmtid="{D5CDD505-2E9C-101B-9397-08002B2CF9AE}" pid="10" name="Sensitivity">
    <vt:lpwstr>IBM Confidential</vt:lpwstr>
  </property>
</Properties>
</file>