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1pPr>
    <a:lvl2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2pPr>
    <a:lvl3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3pPr>
    <a:lvl4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4pPr>
    <a:lvl5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5pPr>
    <a:lvl6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6pPr>
    <a:lvl7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7pPr>
    <a:lvl8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8pPr>
    <a:lvl9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FFFFFF"/>
        </a:fontRef>
        <a:srgbClr val="FFFFFF"/>
      </a:tcTxStyle>
      <a:tcStyle>
        <a:tcBdr>
          <a:left>
            <a:ln w="12700" cap="flat">
              <a:noFill/>
              <a:miter lim="400000"/>
            </a:ln>
          </a:left>
          <a:right>
            <a:ln w="12700" cap="flat">
              <a:noFill/>
              <a:miter lim="400000"/>
            </a:ln>
          </a:right>
          <a:top>
            <a:ln w="50800" cap="flat">
              <a:solidFill>
                <a:srgbClr val="FFFFFF"/>
              </a:solidFill>
              <a:prstDash val="solid"/>
              <a:round/>
            </a:ln>
          </a:top>
          <a:bottom>
            <a:ln w="25400" cap="flat">
              <a:solidFill>
                <a:srgbClr val="FFFFFF"/>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round/>
            </a:ln>
          </a:top>
          <a:bottom>
            <a:ln w="25400" cap="flat">
              <a:solidFill>
                <a:srgbClr val="FFFFFF"/>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solidFill>
        </a:fill>
      </a:tcStyle>
    </a:firstRow>
  </a:tblStyle>
  <a:tblStyle styleId="{2708684C-4D16-4618-839F-0558EEFCDFE6}" styleName="">
    <a:tblBg/>
    <a:wholeTbl>
      <a:tcTxStyle b="off" i="off">
        <a:font>
          <a:latin typeface="Helvetica Neue Medium"/>
          <a:ea typeface="Helvetica Neue Medium"/>
          <a:cs typeface="Helvetica Neue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 styleId="{8F44A2F1-9E1F-4B54-A3A2-5F16C0AD49E2}" styleName="">
    <a:tblBg/>
    <a:wholeTbl>
      <a:tcTxStyle b="off" i="off">
        <a:font>
          <a:latin typeface="Helvetica Neue Medium"/>
          <a:ea typeface="Helvetica Neue Medium"/>
          <a:cs typeface="Helvetica Neue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401" name="Shape 401"/>
          <p:cNvSpPr/>
          <p:nvPr>
            <p:ph type="sldImg"/>
          </p:nvPr>
        </p:nvSpPr>
        <p:spPr>
          <a:xfrm>
            <a:off x="1143000" y="685800"/>
            <a:ext cx="4572000" cy="3429000"/>
          </a:xfrm>
          <a:prstGeom prst="rect">
            <a:avLst/>
          </a:prstGeom>
        </p:spPr>
        <p:txBody>
          <a:bodyPr/>
          <a:lstStyle/>
          <a:p>
            <a:pPr/>
          </a:p>
        </p:txBody>
      </p:sp>
      <p:sp>
        <p:nvSpPr>
          <p:cNvPr id="402" name="Shape 40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mailto:ben.liongson@ibm.com" TargetMode="Externa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ver Page ">
    <p:bg>
      <p:bgPr>
        <a:solidFill>
          <a:srgbClr val="000000"/>
        </a:solidFill>
      </p:bgPr>
    </p:bg>
    <p:spTree>
      <p:nvGrpSpPr>
        <p:cNvPr id="1" name=""/>
        <p:cNvGrpSpPr/>
        <p:nvPr/>
      </p:nvGrpSpPr>
      <p:grpSpPr>
        <a:xfrm>
          <a:off x="0" y="0"/>
          <a:ext cx="0" cy="0"/>
          <a:chOff x="0" y="0"/>
          <a:chExt cx="0" cy="0"/>
        </a:xfrm>
      </p:grpSpPr>
      <p:sp>
        <p:nvSpPr>
          <p:cNvPr id="11" name="Body Level One…"/>
          <p:cNvSpPr txBox="1"/>
          <p:nvPr>
            <p:ph type="body" sz="quarter" idx="1"/>
          </p:nvPr>
        </p:nvSpPr>
        <p:spPr>
          <a:xfrm>
            <a:off x="744267" y="3586565"/>
            <a:ext cx="16903308" cy="3221415"/>
          </a:xfrm>
          <a:prstGeom prst="rect">
            <a:avLst/>
          </a:prstGeom>
        </p:spPr>
        <p:txBody>
          <a:bodyPr lIns="50800" tIns="50800" rIns="50800" bIns="50800"/>
          <a:lstStyle>
            <a:lvl1pPr marL="0" indent="0" defTabSz="825500">
              <a:lnSpc>
                <a:spcPct val="80000"/>
              </a:lnSpc>
              <a:spcBef>
                <a:spcPts val="0"/>
              </a:spcBef>
              <a:buSzTx/>
              <a:buFontTx/>
              <a:buNone/>
              <a:defRPr sz="10400">
                <a:solidFill>
                  <a:srgbClr val="4687FC"/>
                </a:solidFill>
                <a:latin typeface="IBM Plex Sans Light"/>
                <a:ea typeface="IBM Plex Sans Light"/>
                <a:cs typeface="IBM Plex Sans Light"/>
                <a:sym typeface="IBM Plex Sans Light"/>
              </a:defRPr>
            </a:lvl1pPr>
            <a:lvl2pPr marL="1447800" indent="-990600" defTabSz="825500">
              <a:lnSpc>
                <a:spcPct val="80000"/>
              </a:lnSpc>
              <a:spcBef>
                <a:spcPts val="0"/>
              </a:spcBef>
              <a:buFontTx/>
              <a:defRPr sz="10400">
                <a:solidFill>
                  <a:srgbClr val="4687FC"/>
                </a:solidFill>
                <a:latin typeface="IBM Plex Sans Light"/>
                <a:ea typeface="IBM Plex Sans Light"/>
                <a:cs typeface="IBM Plex Sans Light"/>
                <a:sym typeface="IBM Plex Sans Light"/>
              </a:defRPr>
            </a:lvl2pPr>
            <a:lvl3pPr marL="2103118" indent="-1188718" defTabSz="825500">
              <a:lnSpc>
                <a:spcPct val="80000"/>
              </a:lnSpc>
              <a:spcBef>
                <a:spcPts val="0"/>
              </a:spcBef>
              <a:buFontTx/>
              <a:defRPr sz="10400">
                <a:solidFill>
                  <a:srgbClr val="4687FC"/>
                </a:solidFill>
                <a:latin typeface="IBM Plex Sans Light"/>
                <a:ea typeface="IBM Plex Sans Light"/>
                <a:cs typeface="IBM Plex Sans Light"/>
                <a:sym typeface="IBM Plex Sans Light"/>
              </a:defRPr>
            </a:lvl3pPr>
            <a:lvl4pPr marL="2692400" indent="-1320800" defTabSz="825500">
              <a:lnSpc>
                <a:spcPct val="80000"/>
              </a:lnSpc>
              <a:spcBef>
                <a:spcPts val="0"/>
              </a:spcBef>
              <a:buFontTx/>
              <a:defRPr sz="10400">
                <a:solidFill>
                  <a:srgbClr val="4687FC"/>
                </a:solidFill>
                <a:latin typeface="IBM Plex Sans Light"/>
                <a:ea typeface="IBM Plex Sans Light"/>
                <a:cs typeface="IBM Plex Sans Light"/>
                <a:sym typeface="IBM Plex Sans Light"/>
              </a:defRPr>
            </a:lvl4pPr>
            <a:lvl5pPr marL="3149600" indent="-1320800" defTabSz="825500">
              <a:lnSpc>
                <a:spcPct val="80000"/>
              </a:lnSpc>
              <a:spcBef>
                <a:spcPts val="0"/>
              </a:spcBef>
              <a:buFontTx/>
              <a:defRPr sz="10400">
                <a:solidFill>
                  <a:srgbClr val="4687FC"/>
                </a:solidFill>
                <a:latin typeface="IBM Plex Sans Light"/>
                <a:ea typeface="IBM Plex Sans Light"/>
                <a:cs typeface="IBM Plex Sans Light"/>
                <a:sym typeface="IBM Plex Sans Light"/>
              </a:defRPr>
            </a:lvl5pPr>
          </a:lstStyle>
          <a:p>
            <a:pPr/>
            <a:r>
              <a:t>Body Level One</a:t>
            </a:r>
          </a:p>
          <a:p>
            <a:pPr lvl="1"/>
            <a:r>
              <a:t>Body Level Two</a:t>
            </a:r>
          </a:p>
          <a:p>
            <a:pPr lvl="2"/>
            <a:r>
              <a:t>Body Level Three</a:t>
            </a:r>
          </a:p>
          <a:p>
            <a:pPr lvl="3"/>
            <a:r>
              <a:t>Body Level Four</a:t>
            </a:r>
          </a:p>
          <a:p>
            <a:pPr lvl="4"/>
            <a:r>
              <a:t>Body Level Five</a:t>
            </a:r>
          </a:p>
        </p:txBody>
      </p:sp>
      <p:pic>
        <p:nvPicPr>
          <p:cNvPr id="12" name="IBM-Logo_white.png" descr="IBM-Logo_white.png"/>
          <p:cNvPicPr>
            <a:picLocks noChangeAspect="1"/>
          </p:cNvPicPr>
          <p:nvPr/>
        </p:nvPicPr>
        <p:blipFill>
          <a:blip r:embed="rId2">
            <a:extLst/>
          </a:blip>
          <a:stretch>
            <a:fillRect/>
          </a:stretch>
        </p:blipFill>
        <p:spPr>
          <a:xfrm>
            <a:off x="21252360" y="11908915"/>
            <a:ext cx="2356794" cy="1010375"/>
          </a:xfrm>
          <a:prstGeom prst="rect">
            <a:avLst/>
          </a:prstGeom>
          <a:ln w="12700">
            <a:miter lim="400000"/>
          </a:ln>
        </p:spPr>
      </p:pic>
      <p:sp>
        <p:nvSpPr>
          <p:cNvPr id="13" name="Creator | Date"/>
          <p:cNvSpPr txBox="1"/>
          <p:nvPr>
            <p:ph type="body" sz="quarter" idx="21"/>
          </p:nvPr>
        </p:nvSpPr>
        <p:spPr>
          <a:xfrm>
            <a:off x="772643" y="7128171"/>
            <a:ext cx="8977284" cy="762002"/>
          </a:xfrm>
          <a:prstGeom prst="rect">
            <a:avLst/>
          </a:prstGeom>
        </p:spPr>
        <p:txBody>
          <a:bodyPr lIns="50800" tIns="50800" rIns="50800" bIns="50800"/>
          <a:lstStyle/>
          <a:p>
            <a:pPr marL="0" indent="0" defTabSz="825500">
              <a:lnSpc>
                <a:spcPct val="100000"/>
              </a:lnSpc>
              <a:spcBef>
                <a:spcPts val="0"/>
              </a:spcBef>
              <a:buSzTx/>
              <a:buFontTx/>
              <a:buNone/>
              <a:defRPr sz="4000">
                <a:solidFill>
                  <a:srgbClr val="D5D5D5"/>
                </a:solidFill>
                <a:latin typeface="IBM Plex Sans Light"/>
                <a:ea typeface="IBM Plex Sans Light"/>
                <a:cs typeface="IBM Plex Sans Light"/>
                <a:sym typeface="IBM Plex Sans Light"/>
              </a:defRPr>
            </a:pPr>
          </a:p>
        </p:txBody>
      </p:sp>
      <p:sp>
        <p:nvSpPr>
          <p:cNvPr id="14" name="Title"/>
          <p:cNvSpPr txBox="1"/>
          <p:nvPr>
            <p:ph type="body" sz="quarter" idx="22"/>
          </p:nvPr>
        </p:nvSpPr>
        <p:spPr>
          <a:xfrm>
            <a:off x="731568" y="536169"/>
            <a:ext cx="16928706" cy="3024048"/>
          </a:xfrm>
          <a:prstGeom prst="rect">
            <a:avLst/>
          </a:prstGeom>
        </p:spPr>
        <p:txBody>
          <a:bodyPr lIns="50800" tIns="50800" rIns="50800" bIns="50800"/>
          <a:lstStyle/>
          <a:p>
            <a:pPr marL="0" indent="0" defTabSz="825500">
              <a:lnSpc>
                <a:spcPct val="70000"/>
              </a:lnSpc>
              <a:spcBef>
                <a:spcPts val="0"/>
              </a:spcBef>
              <a:buSzTx/>
              <a:buFontTx/>
              <a:buNone/>
              <a:defRPr sz="20000">
                <a:solidFill>
                  <a:srgbClr val="FFFFFF"/>
                </a:solidFill>
                <a:latin typeface="IBM Plex Sans Light"/>
                <a:ea typeface="IBM Plex Sans Light"/>
                <a:cs typeface="IBM Plex Sans Light"/>
                <a:sym typeface="IBM Plex Sans Light"/>
              </a:defRPr>
            </a:pPr>
          </a:p>
        </p:txBody>
      </p:sp>
      <p:pic>
        <p:nvPicPr>
          <p:cNvPr id="15" name="362px-Ceph.png" descr="362px-Ceph.png"/>
          <p:cNvPicPr>
            <a:picLocks noChangeAspect="1"/>
          </p:cNvPicPr>
          <p:nvPr/>
        </p:nvPicPr>
        <p:blipFill>
          <a:blip r:embed="rId3">
            <a:extLst/>
          </a:blip>
          <a:srcRect l="0" t="0" r="0" b="8174"/>
          <a:stretch>
            <a:fillRect/>
          </a:stretch>
        </p:blipFill>
        <p:spPr>
          <a:xfrm>
            <a:off x="643954" y="10990877"/>
            <a:ext cx="2047121" cy="2336748"/>
          </a:xfrm>
          <a:prstGeom prst="rect">
            <a:avLst/>
          </a:prstGeom>
          <a:ln w="12700">
            <a:miter lim="400000"/>
          </a:ln>
        </p:spPr>
      </p:pic>
      <p:sp>
        <p:nvSpPr>
          <p:cNvPr id="16" name="Slide Number"/>
          <p:cNvSpPr txBox="1"/>
          <p:nvPr>
            <p:ph type="sldNum" sz="quarter" idx="2"/>
          </p:nvPr>
        </p:nvSpPr>
        <p:spPr>
          <a:xfrm>
            <a:off x="11945620" y="13081000"/>
            <a:ext cx="480061" cy="508000"/>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ll (1)">
    <p:bg>
      <p:bgPr>
        <a:solidFill>
          <a:srgbClr val="000000"/>
        </a:solidFill>
      </p:bgPr>
    </p:bg>
    <p:spTree>
      <p:nvGrpSpPr>
        <p:cNvPr id="1" name=""/>
        <p:cNvGrpSpPr/>
        <p:nvPr/>
      </p:nvGrpSpPr>
      <p:grpSpPr>
        <a:xfrm>
          <a:off x="0" y="0"/>
          <a:ext cx="0" cy="0"/>
          <a:chOff x="0" y="0"/>
          <a:chExt cx="0" cy="0"/>
        </a:xfrm>
      </p:grpSpPr>
      <p:sp>
        <p:nvSpPr>
          <p:cNvPr id="123" name="Body Level One…"/>
          <p:cNvSpPr txBox="1"/>
          <p:nvPr>
            <p:ph type="body" sz="quarter" idx="1"/>
          </p:nvPr>
        </p:nvSpPr>
        <p:spPr>
          <a:xfrm>
            <a:off x="763511" y="4023597"/>
            <a:ext cx="5192379" cy="932871"/>
          </a:xfrm>
          <a:prstGeom prst="rect">
            <a:avLst/>
          </a:prstGeom>
        </p:spPr>
        <p:txBody>
          <a:bodyPr lIns="50800" tIns="50800" rIns="50800" bIns="50800"/>
          <a:lstStyle>
            <a:lvl1pPr marL="0" indent="0" defTabSz="825500">
              <a:lnSpc>
                <a:spcPct val="100000"/>
              </a:lnSpc>
              <a:spcBef>
                <a:spcPts val="0"/>
              </a:spcBef>
              <a:buSzTx/>
              <a:buFontTx/>
              <a:buNone/>
              <a:defRPr sz="3200">
                <a:solidFill>
                  <a:srgbClr val="929292"/>
                </a:solidFill>
                <a:latin typeface="IBM Plex Sans"/>
                <a:ea typeface="IBM Plex Sans"/>
                <a:cs typeface="IBM Plex Sans"/>
                <a:sym typeface="IBM Plex Sans"/>
              </a:defRPr>
            </a:lvl1pPr>
            <a:lvl2pPr marL="762000" indent="-304800" defTabSz="825500">
              <a:lnSpc>
                <a:spcPct val="100000"/>
              </a:lnSpc>
              <a:spcBef>
                <a:spcPts val="0"/>
              </a:spcBef>
              <a:buFontTx/>
              <a:defRPr sz="3200">
                <a:solidFill>
                  <a:srgbClr val="929292"/>
                </a:solidFill>
                <a:latin typeface="IBM Plex Sans"/>
                <a:ea typeface="IBM Plex Sans"/>
                <a:cs typeface="IBM Plex Sans"/>
                <a:sym typeface="IBM Plex Sans"/>
              </a:defRPr>
            </a:lvl2pPr>
            <a:lvl3pPr marL="1280159" indent="-365759" defTabSz="825500">
              <a:lnSpc>
                <a:spcPct val="100000"/>
              </a:lnSpc>
              <a:spcBef>
                <a:spcPts val="0"/>
              </a:spcBef>
              <a:buFontTx/>
              <a:defRPr sz="3200">
                <a:solidFill>
                  <a:srgbClr val="929292"/>
                </a:solidFill>
                <a:latin typeface="IBM Plex Sans"/>
                <a:ea typeface="IBM Plex Sans"/>
                <a:cs typeface="IBM Plex Sans"/>
                <a:sym typeface="IBM Plex Sans"/>
              </a:defRPr>
            </a:lvl3pPr>
            <a:lvl4pPr marL="1778000" indent="-406400" defTabSz="825500">
              <a:lnSpc>
                <a:spcPct val="100000"/>
              </a:lnSpc>
              <a:spcBef>
                <a:spcPts val="0"/>
              </a:spcBef>
              <a:buFontTx/>
              <a:defRPr sz="3200">
                <a:solidFill>
                  <a:srgbClr val="929292"/>
                </a:solidFill>
                <a:latin typeface="IBM Plex Sans"/>
                <a:ea typeface="IBM Plex Sans"/>
                <a:cs typeface="IBM Plex Sans"/>
                <a:sym typeface="IBM Plex Sans"/>
              </a:defRPr>
            </a:lvl4pPr>
            <a:lvl5pPr marL="2235200" indent="-406400" defTabSz="825500">
              <a:lnSpc>
                <a:spcPct val="100000"/>
              </a:lnSpc>
              <a:spcBef>
                <a:spcPts val="0"/>
              </a:spcBef>
              <a:buFontTx/>
              <a:defRPr sz="3200">
                <a:solidFill>
                  <a:srgbClr val="929292"/>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124" name="Who what wow."/>
          <p:cNvSpPr txBox="1"/>
          <p:nvPr>
            <p:ph type="body" sz="quarter" idx="21"/>
          </p:nvPr>
        </p:nvSpPr>
        <p:spPr>
          <a:xfrm>
            <a:off x="763510" y="4761186"/>
            <a:ext cx="15839827" cy="3301968"/>
          </a:xfrm>
          <a:prstGeom prst="rect">
            <a:avLst/>
          </a:prstGeom>
        </p:spPr>
        <p:txBody>
          <a:bodyPr lIns="50800" tIns="50800" rIns="50800" bIns="50800"/>
          <a:lstStyle/>
          <a:p>
            <a:pPr marL="0" indent="0" defTabSz="825500">
              <a:lnSpc>
                <a:spcPct val="100000"/>
              </a:lnSpc>
              <a:spcBef>
                <a:spcPts val="0"/>
              </a:spcBef>
              <a:buSzTx/>
              <a:buFontTx/>
              <a:buNone/>
              <a:defRPr>
                <a:solidFill>
                  <a:srgbClr val="428FDF"/>
                </a:solidFill>
                <a:latin typeface="IBM Plex Sans"/>
                <a:ea typeface="IBM Plex Sans"/>
                <a:cs typeface="IBM Plex Sans"/>
                <a:sym typeface="IBM Plex Sans"/>
              </a:defRPr>
            </a:pPr>
          </a:p>
        </p:txBody>
      </p:sp>
      <p:sp>
        <p:nvSpPr>
          <p:cNvPr id="125" name="Hill # - Title"/>
          <p:cNvSpPr/>
          <p:nvPr>
            <p:ph type="body" sz="quarter" idx="22"/>
          </p:nvPr>
        </p:nvSpPr>
        <p:spPr>
          <a:xfrm>
            <a:off x="746967" y="660400"/>
            <a:ext cx="11031547" cy="1470010"/>
          </a:xfrm>
          <a:prstGeom prst="rect">
            <a:avLst/>
          </a:prstGeom>
        </p:spPr>
        <p:txBody>
          <a:bodyPr lIns="50800" tIns="50800" rIns="50800" bIns="50800"/>
          <a:lstStyle/>
          <a:p>
            <a:pPr marL="0" indent="0" defTabSz="825500">
              <a:lnSpc>
                <a:spcPct val="80000"/>
              </a:lnSpc>
              <a:spcBef>
                <a:spcPts val="0"/>
              </a:spcBef>
              <a:buSzTx/>
              <a:buFontTx/>
              <a:buNone/>
              <a:defRPr sz="4000">
                <a:solidFill>
                  <a:srgbClr val="FFFFFF"/>
                </a:solidFill>
                <a:latin typeface="IBM Plex Sans"/>
                <a:ea typeface="IBM Plex Sans"/>
                <a:cs typeface="IBM Plex Sans"/>
                <a:sym typeface="IBM Plex Sans"/>
              </a:defRPr>
            </a:pPr>
          </a:p>
        </p:txBody>
      </p:sp>
      <p:sp>
        <p:nvSpPr>
          <p:cNvPr id="126"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3F3F3"/>
                </a:solidFill>
                <a:latin typeface="IBM Plex Sans"/>
                <a:ea typeface="IBM Plex Sans"/>
                <a:cs typeface="IBM Plex Sans"/>
                <a:sym typeface="IBM Plex Sans"/>
              </a:defRPr>
            </a:pPr>
            <a:r>
              <a:t>IBM </a:t>
            </a:r>
            <a:r>
              <a:rPr b="0"/>
              <a:t>Storage / IBM Confidential</a:t>
            </a:r>
          </a:p>
        </p:txBody>
      </p:sp>
      <p:sp>
        <p:nvSpPr>
          <p:cNvPr id="127"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ransition 2">
    <p:bg>
      <p:bgPr>
        <a:solidFill>
          <a:srgbClr val="000000"/>
        </a:solidFill>
      </p:bgPr>
    </p:bg>
    <p:spTree>
      <p:nvGrpSpPr>
        <p:cNvPr id="1" name=""/>
        <p:cNvGrpSpPr/>
        <p:nvPr/>
      </p:nvGrpSpPr>
      <p:grpSpPr>
        <a:xfrm>
          <a:off x="0" y="0"/>
          <a:ext cx="0" cy="0"/>
          <a:chOff x="0" y="0"/>
          <a:chExt cx="0" cy="0"/>
        </a:xfrm>
      </p:grpSpPr>
      <p:pic>
        <p:nvPicPr>
          <p:cNvPr id="134" name="IBM-Logo_white.png" descr="IBM-Logo_white.png"/>
          <p:cNvPicPr>
            <a:picLocks noChangeAspect="1"/>
          </p:cNvPicPr>
          <p:nvPr/>
        </p:nvPicPr>
        <p:blipFill>
          <a:blip r:embed="rId2">
            <a:extLst/>
          </a:blip>
          <a:stretch>
            <a:fillRect/>
          </a:stretch>
        </p:blipFill>
        <p:spPr>
          <a:xfrm>
            <a:off x="22229646" y="12215279"/>
            <a:ext cx="1184963" cy="508002"/>
          </a:xfrm>
          <a:prstGeom prst="rect">
            <a:avLst/>
          </a:prstGeom>
          <a:ln w="12700">
            <a:miter lim="400000"/>
          </a:ln>
        </p:spPr>
      </p:pic>
      <p:sp>
        <p:nvSpPr>
          <p:cNvPr id="135" name="Rectangle"/>
          <p:cNvSpPr/>
          <p:nvPr/>
        </p:nvSpPr>
        <p:spPr>
          <a:xfrm>
            <a:off x="6684857" y="758"/>
            <a:ext cx="17764758" cy="13714484"/>
          </a:xfrm>
          <a:prstGeom prst="rect">
            <a:avLst/>
          </a:prstGeom>
          <a:solidFill>
            <a:srgbClr val="1328AD"/>
          </a:solidFill>
          <a:ln w="12700">
            <a:miter lim="400000"/>
          </a:ln>
        </p:spPr>
        <p:txBody>
          <a:bodyPr lIns="0" tIns="0" rIns="0" bIns="0" anchor="ctr"/>
          <a:lstStyle/>
          <a:p>
            <a:pPr algn="ctr"/>
          </a:p>
        </p:txBody>
      </p:sp>
      <p:sp>
        <p:nvSpPr>
          <p:cNvPr id="136" name="Body Level One…"/>
          <p:cNvSpPr txBox="1"/>
          <p:nvPr>
            <p:ph type="body" sz="quarter" idx="1"/>
          </p:nvPr>
        </p:nvSpPr>
        <p:spPr>
          <a:xfrm>
            <a:off x="763511" y="3915836"/>
            <a:ext cx="5192379" cy="6710027"/>
          </a:xfrm>
          <a:prstGeom prst="rect">
            <a:avLst/>
          </a:prstGeom>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137" name="Project title"/>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Project title </a:t>
            </a:r>
          </a:p>
        </p:txBody>
      </p:sp>
      <p:sp>
        <p:nvSpPr>
          <p:cNvPr id="138" name="Add your title here"/>
          <p:cNvSpPr/>
          <p:nvPr>
            <p:ph type="body" sz="quarter" idx="21"/>
          </p:nvPr>
        </p:nvSpPr>
        <p:spPr>
          <a:xfrm>
            <a:off x="746967" y="1133639"/>
            <a:ext cx="5085951" cy="2614729"/>
          </a:xfrm>
          <a:prstGeom prst="rect">
            <a:avLst/>
          </a:prstGeom>
        </p:spPr>
        <p:txBody>
          <a:bodyPr lIns="50800" tIns="50800" rIns="50800" bIns="50800"/>
          <a:lstStyle/>
          <a:p>
            <a:pPr marL="0" indent="0" defTabSz="825500">
              <a:lnSpc>
                <a:spcPct val="80000"/>
              </a:lnSpc>
              <a:spcBef>
                <a:spcPts val="0"/>
              </a:spcBef>
              <a:buSzTx/>
              <a:buFontTx/>
              <a:buNone/>
              <a:defRPr sz="8000">
                <a:solidFill>
                  <a:srgbClr val="FFFFFF"/>
                </a:solidFill>
                <a:latin typeface="IBM Plex Sans"/>
                <a:ea typeface="IBM Plex Sans"/>
                <a:cs typeface="IBM Plex Sans"/>
                <a:sym typeface="IBM Plex Sans"/>
              </a:defRPr>
            </a:pPr>
          </a:p>
        </p:txBody>
      </p:sp>
      <p:sp>
        <p:nvSpPr>
          <p:cNvPr id="139"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 / Data Protection </a:t>
            </a:r>
          </a:p>
        </p:txBody>
      </p:sp>
      <p:sp>
        <p:nvSpPr>
          <p:cNvPr id="140"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cess / Findings ">
    <p:spTree>
      <p:nvGrpSpPr>
        <p:cNvPr id="1" name=""/>
        <p:cNvGrpSpPr/>
        <p:nvPr/>
      </p:nvGrpSpPr>
      <p:grpSpPr>
        <a:xfrm>
          <a:off x="0" y="0"/>
          <a:ext cx="0" cy="0"/>
          <a:chOff x="0" y="0"/>
          <a:chExt cx="0" cy="0"/>
        </a:xfrm>
      </p:grpSpPr>
      <p:sp>
        <p:nvSpPr>
          <p:cNvPr id="147" name="Body Level One…"/>
          <p:cNvSpPr txBox="1"/>
          <p:nvPr>
            <p:ph type="body" sz="quarter" idx="1"/>
          </p:nvPr>
        </p:nvSpPr>
        <p:spPr>
          <a:xfrm>
            <a:off x="763511" y="3915836"/>
            <a:ext cx="5192379" cy="6710027"/>
          </a:xfrm>
          <a:prstGeom prst="rect">
            <a:avLst/>
          </a:prstGeom>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148"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149"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solidFill>
                  <a:srgbClr val="000000"/>
                </a:solidFill>
                <a:latin typeface="IBM Plex Sans"/>
                <a:ea typeface="IBM Plex Sans"/>
                <a:cs typeface="IBM Plex Sans"/>
                <a:sym typeface="IBM Plex Sans"/>
              </a:defRPr>
            </a:lvl1pPr>
          </a:lstStyle>
          <a:p>
            <a:pPr/>
            <a:r>
              <a:t>4Q20 Hills stories </a:t>
            </a:r>
          </a:p>
        </p:txBody>
      </p:sp>
      <p:sp>
        <p:nvSpPr>
          <p:cNvPr id="150"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formation ">
    <p:spTree>
      <p:nvGrpSpPr>
        <p:cNvPr id="1" name=""/>
        <p:cNvGrpSpPr/>
        <p:nvPr/>
      </p:nvGrpSpPr>
      <p:grpSpPr>
        <a:xfrm>
          <a:off x="0" y="0"/>
          <a:ext cx="0" cy="0"/>
          <a:chOff x="0" y="0"/>
          <a:chExt cx="0" cy="0"/>
        </a:xfrm>
      </p:grpSpPr>
      <p:sp>
        <p:nvSpPr>
          <p:cNvPr id="157" name="Body Level One…"/>
          <p:cNvSpPr txBox="1"/>
          <p:nvPr>
            <p:ph type="body" sz="quarter" idx="1"/>
          </p:nvPr>
        </p:nvSpPr>
        <p:spPr>
          <a:xfrm>
            <a:off x="763511" y="4888986"/>
            <a:ext cx="5192379" cy="6710027"/>
          </a:xfrm>
          <a:prstGeom prst="rect">
            <a:avLst/>
          </a:prstGeom>
        </p:spPr>
        <p:txBody>
          <a:bodyPr lIns="50800" tIns="50800" rIns="50800" bIns="50800"/>
          <a:lstStyle>
            <a:lvl1pPr marL="0" indent="0" defTabSz="825500">
              <a:lnSpc>
                <a:spcPct val="100000"/>
              </a:lnSpc>
              <a:spcBef>
                <a:spcPts val="0"/>
              </a:spcBef>
              <a:buSzTx/>
              <a:buFontTx/>
              <a:buNone/>
              <a:defRPr sz="3200">
                <a:latin typeface="IBM Plex Sans"/>
                <a:ea typeface="IBM Plex Sans"/>
                <a:cs typeface="IBM Plex Sans"/>
                <a:sym typeface="IBM Plex Sans"/>
              </a:defRPr>
            </a:lvl1pPr>
            <a:lvl2pPr marL="762000" indent="-304800" defTabSz="825500">
              <a:lnSpc>
                <a:spcPct val="100000"/>
              </a:lnSpc>
              <a:spcBef>
                <a:spcPts val="0"/>
              </a:spcBef>
              <a:buFontTx/>
              <a:defRPr sz="3200">
                <a:latin typeface="IBM Plex Sans"/>
                <a:ea typeface="IBM Plex Sans"/>
                <a:cs typeface="IBM Plex Sans"/>
                <a:sym typeface="IBM Plex Sans"/>
              </a:defRPr>
            </a:lvl2pPr>
            <a:lvl3pPr marL="1280159" indent="-365759" defTabSz="825500">
              <a:lnSpc>
                <a:spcPct val="100000"/>
              </a:lnSpc>
              <a:spcBef>
                <a:spcPts val="0"/>
              </a:spcBef>
              <a:buFontTx/>
              <a:defRPr sz="3200">
                <a:latin typeface="IBM Plex Sans"/>
                <a:ea typeface="IBM Plex Sans"/>
                <a:cs typeface="IBM Plex Sans"/>
                <a:sym typeface="IBM Plex Sans"/>
              </a:defRPr>
            </a:lvl3pPr>
            <a:lvl4pPr marL="1778000" indent="-406400" defTabSz="825500">
              <a:lnSpc>
                <a:spcPct val="100000"/>
              </a:lnSpc>
              <a:spcBef>
                <a:spcPts val="0"/>
              </a:spcBef>
              <a:buFontTx/>
              <a:defRPr sz="3200">
                <a:latin typeface="IBM Plex Sans"/>
                <a:ea typeface="IBM Plex Sans"/>
                <a:cs typeface="IBM Plex Sans"/>
                <a:sym typeface="IBM Plex Sans"/>
              </a:defRPr>
            </a:lvl4pPr>
            <a:lvl5pPr marL="2235200" indent="-406400" defTabSz="825500">
              <a:lnSpc>
                <a:spcPct val="100000"/>
              </a:lnSpc>
              <a:spcBef>
                <a:spcPts val="0"/>
              </a:spcBef>
              <a:buFontTx/>
              <a:defRPr sz="3200">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158" name="Excepteur sint occaecat cupidatat non proident, sunt in culpa qui officia deserunt mollit anim id est laborum. Duis aute irure dolor in reprehenderit in voluptate velit esse cillum dolore eu fugiat nulla pariatur."/>
          <p:cNvSpPr txBox="1"/>
          <p:nvPr>
            <p:ph type="body" sz="quarter" idx="21"/>
          </p:nvPr>
        </p:nvSpPr>
        <p:spPr>
          <a:xfrm>
            <a:off x="6624004" y="4939786"/>
            <a:ext cx="5192381" cy="6710027"/>
          </a:xfrm>
          <a:prstGeom prst="rect">
            <a:avLst/>
          </a:prstGeom>
        </p:spPr>
        <p:txBody>
          <a:bodyPr lIns="50800" tIns="50800" rIns="50800" bIns="50800"/>
          <a:lstStyle/>
          <a:p>
            <a:pPr marL="0" indent="0" defTabSz="825500">
              <a:lnSpc>
                <a:spcPct val="100000"/>
              </a:lnSpc>
              <a:spcBef>
                <a:spcPts val="0"/>
              </a:spcBef>
              <a:buSzTx/>
              <a:buFontTx/>
              <a:buNone/>
              <a:defRPr sz="3200">
                <a:latin typeface="IBM Plex Sans"/>
                <a:ea typeface="IBM Plex Sans"/>
                <a:cs typeface="IBM Plex Sans"/>
                <a:sym typeface="IBM Plex Sans"/>
              </a:defRPr>
            </a:pPr>
          </a:p>
        </p:txBody>
      </p:sp>
      <p:sp>
        <p:nvSpPr>
          <p:cNvPr id="159" name="10%"/>
          <p:cNvSpPr txBox="1"/>
          <p:nvPr>
            <p:ph type="body" sz="quarter" idx="22"/>
          </p:nvPr>
        </p:nvSpPr>
        <p:spPr>
          <a:xfrm>
            <a:off x="12509899" y="4361169"/>
            <a:ext cx="5984646" cy="6710027"/>
          </a:xfrm>
          <a:prstGeom prst="rect">
            <a:avLst/>
          </a:prstGeom>
        </p:spPr>
        <p:txBody>
          <a:bodyPr lIns="50800" tIns="50800" rIns="50800" bIns="50800"/>
          <a:lstStyle/>
          <a:p>
            <a:pPr marL="0" indent="0" defTabSz="825500">
              <a:lnSpc>
                <a:spcPct val="100000"/>
              </a:lnSpc>
              <a:spcBef>
                <a:spcPts val="0"/>
              </a:spcBef>
              <a:buSzTx/>
              <a:buFontTx/>
              <a:buNone/>
              <a:defRPr sz="20000">
                <a:latin typeface="IBM Plex Sans"/>
                <a:ea typeface="IBM Plex Sans"/>
                <a:cs typeface="IBM Plex Sans"/>
                <a:sym typeface="IBM Plex Sans"/>
              </a:defRPr>
            </a:pPr>
          </a:p>
        </p:txBody>
      </p:sp>
      <p:sp>
        <p:nvSpPr>
          <p:cNvPr id="160" name="Headline"/>
          <p:cNvSpPr txBox="1"/>
          <p:nvPr>
            <p:ph type="body" sz="quarter" idx="23"/>
          </p:nvPr>
        </p:nvSpPr>
        <p:spPr>
          <a:xfrm>
            <a:off x="763511" y="3876333"/>
            <a:ext cx="5192379" cy="932871"/>
          </a:xfrm>
          <a:prstGeom prst="rect">
            <a:avLst/>
          </a:prstGeom>
        </p:spPr>
        <p:txBody>
          <a:bodyPr lIns="50800" tIns="50800" rIns="50800" bIns="50800"/>
          <a:lstStyle/>
          <a:p>
            <a:pPr marL="0" indent="0" defTabSz="825500">
              <a:lnSpc>
                <a:spcPct val="100000"/>
              </a:lnSpc>
              <a:spcBef>
                <a:spcPts val="0"/>
              </a:spcBef>
              <a:buSzTx/>
              <a:buFontTx/>
              <a:buNone/>
              <a:defRPr sz="2400">
                <a:solidFill>
                  <a:srgbClr val="5E5E5E"/>
                </a:solidFill>
                <a:latin typeface="IBM Plex Sans"/>
                <a:ea typeface="IBM Plex Sans"/>
                <a:cs typeface="IBM Plex Sans"/>
                <a:sym typeface="IBM Plex Sans"/>
              </a:defRPr>
            </a:pPr>
          </a:p>
        </p:txBody>
      </p:sp>
      <p:sp>
        <p:nvSpPr>
          <p:cNvPr id="161" name="Headline"/>
          <p:cNvSpPr txBox="1"/>
          <p:nvPr>
            <p:ph type="body" sz="quarter" idx="24"/>
          </p:nvPr>
        </p:nvSpPr>
        <p:spPr>
          <a:xfrm>
            <a:off x="6624004" y="3876333"/>
            <a:ext cx="5192381" cy="932871"/>
          </a:xfrm>
          <a:prstGeom prst="rect">
            <a:avLst/>
          </a:prstGeom>
        </p:spPr>
        <p:txBody>
          <a:bodyPr lIns="50800" tIns="50800" rIns="50800" bIns="50800"/>
          <a:lstStyle/>
          <a:p>
            <a:pPr marL="0" indent="0" defTabSz="825500">
              <a:lnSpc>
                <a:spcPct val="100000"/>
              </a:lnSpc>
              <a:spcBef>
                <a:spcPts val="0"/>
              </a:spcBef>
              <a:buSzTx/>
              <a:buFontTx/>
              <a:buNone/>
              <a:defRPr sz="2400">
                <a:solidFill>
                  <a:srgbClr val="5E5E5E"/>
                </a:solidFill>
                <a:latin typeface="IBM Plex Sans"/>
                <a:ea typeface="IBM Plex Sans"/>
                <a:cs typeface="IBM Plex Sans"/>
                <a:sym typeface="IBM Plex Sans"/>
              </a:defRPr>
            </a:pPr>
          </a:p>
        </p:txBody>
      </p:sp>
      <p:sp>
        <p:nvSpPr>
          <p:cNvPr id="162" name="Headline"/>
          <p:cNvSpPr txBox="1"/>
          <p:nvPr>
            <p:ph type="body" sz="quarter" idx="25"/>
          </p:nvPr>
        </p:nvSpPr>
        <p:spPr>
          <a:xfrm>
            <a:off x="12509899" y="3876333"/>
            <a:ext cx="5192379" cy="932871"/>
          </a:xfrm>
          <a:prstGeom prst="rect">
            <a:avLst/>
          </a:prstGeom>
        </p:spPr>
        <p:txBody>
          <a:bodyPr lIns="50800" tIns="50800" rIns="50800" bIns="50800"/>
          <a:lstStyle/>
          <a:p>
            <a:pPr marL="0" indent="0" defTabSz="825500">
              <a:lnSpc>
                <a:spcPct val="100000"/>
              </a:lnSpc>
              <a:spcBef>
                <a:spcPts val="0"/>
              </a:spcBef>
              <a:buSzTx/>
              <a:buFontTx/>
              <a:buNone/>
              <a:defRPr sz="2400">
                <a:solidFill>
                  <a:srgbClr val="5E5E5E"/>
                </a:solidFill>
                <a:latin typeface="IBM Plex Sans"/>
                <a:ea typeface="IBM Plex Sans"/>
                <a:cs typeface="IBM Plex Sans"/>
                <a:sym typeface="IBM Plex Sans"/>
              </a:defRPr>
            </a:pPr>
          </a:p>
        </p:txBody>
      </p:sp>
      <p:sp>
        <p:nvSpPr>
          <p:cNvPr id="163" name="Title"/>
          <p:cNvSpPr txBox="1"/>
          <p:nvPr>
            <p:ph type="body" sz="quarter" idx="26"/>
          </p:nvPr>
        </p:nvSpPr>
        <p:spPr>
          <a:xfrm>
            <a:off x="746967" y="1133639"/>
            <a:ext cx="16574843" cy="1504215"/>
          </a:xfrm>
          <a:prstGeom prst="rect">
            <a:avLst/>
          </a:prstGeom>
        </p:spPr>
        <p:txBody>
          <a:bodyPr lIns="50800" tIns="50800" rIns="50800" bIns="50800"/>
          <a:lstStyle/>
          <a:p>
            <a:pPr marL="0" indent="0" defTabSz="825500">
              <a:lnSpc>
                <a:spcPct val="100000"/>
              </a:lnSpc>
              <a:spcBef>
                <a:spcPts val="0"/>
              </a:spcBef>
              <a:buSzTx/>
              <a:buFontTx/>
              <a:buNone/>
              <a:defRPr sz="4000">
                <a:latin typeface="IBM Plex Sans Medium"/>
                <a:ea typeface="IBM Plex Sans Medium"/>
                <a:cs typeface="IBM Plex Sans Medium"/>
                <a:sym typeface="IBM Plex Sans Medium"/>
              </a:defRPr>
            </a:pPr>
          </a:p>
        </p:txBody>
      </p:sp>
      <p:sp>
        <p:nvSpPr>
          <p:cNvPr id="164"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165"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solidFill>
                  <a:srgbClr val="000000"/>
                </a:solidFill>
                <a:latin typeface="IBM Plex Sans"/>
                <a:ea typeface="IBM Plex Sans"/>
                <a:cs typeface="IBM Plex Sans"/>
                <a:sym typeface="IBM Plex Sans"/>
              </a:defRPr>
            </a:lvl1pPr>
          </a:lstStyle>
          <a:p>
            <a:pPr/>
            <a:r>
              <a:t>4Q20 Hills stories </a:t>
            </a:r>
          </a:p>
        </p:txBody>
      </p:sp>
      <p:sp>
        <p:nvSpPr>
          <p:cNvPr id="166" name="Slide Number"/>
          <p:cNvSpPr txBox="1"/>
          <p:nvPr>
            <p:ph type="sldNum" sz="quarter" idx="2"/>
          </p:nvPr>
        </p:nvSpPr>
        <p:spPr>
          <a:xfrm>
            <a:off x="23203667" y="12525047"/>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esent stories ">
    <p:spTree>
      <p:nvGrpSpPr>
        <p:cNvPr id="1" name=""/>
        <p:cNvGrpSpPr/>
        <p:nvPr/>
      </p:nvGrpSpPr>
      <p:grpSpPr>
        <a:xfrm>
          <a:off x="0" y="0"/>
          <a:ext cx="0" cy="0"/>
          <a:chOff x="0" y="0"/>
          <a:chExt cx="0" cy="0"/>
        </a:xfrm>
      </p:grpSpPr>
      <p:pic>
        <p:nvPicPr>
          <p:cNvPr id="173" name="IBM-Logo_white.png" descr="IBM-Logo_white.png"/>
          <p:cNvPicPr>
            <a:picLocks noChangeAspect="1"/>
          </p:cNvPicPr>
          <p:nvPr/>
        </p:nvPicPr>
        <p:blipFill>
          <a:blip r:embed="rId2">
            <a:extLst/>
          </a:blip>
          <a:stretch>
            <a:fillRect/>
          </a:stretch>
        </p:blipFill>
        <p:spPr>
          <a:xfrm>
            <a:off x="22229646" y="12215279"/>
            <a:ext cx="1184963" cy="508002"/>
          </a:xfrm>
          <a:prstGeom prst="rect">
            <a:avLst/>
          </a:prstGeom>
          <a:ln w="12700">
            <a:miter lim="400000"/>
          </a:ln>
        </p:spPr>
      </p:pic>
      <p:sp>
        <p:nvSpPr>
          <p:cNvPr id="174" name="Body Level One…"/>
          <p:cNvSpPr txBox="1"/>
          <p:nvPr>
            <p:ph type="body" sz="quarter" idx="1"/>
          </p:nvPr>
        </p:nvSpPr>
        <p:spPr>
          <a:xfrm>
            <a:off x="763511" y="7277488"/>
            <a:ext cx="5151771" cy="4803992"/>
          </a:xfrm>
          <a:prstGeom prst="rect">
            <a:avLst/>
          </a:prstGeom>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175" name="Sam | Storage Admin"/>
          <p:cNvSpPr txBox="1"/>
          <p:nvPr>
            <p:ph type="body" sz="quarter" idx="21"/>
          </p:nvPr>
        </p:nvSpPr>
        <p:spPr>
          <a:xfrm>
            <a:off x="785653" y="6071899"/>
            <a:ext cx="3769819" cy="639887"/>
          </a:xfrm>
          <a:prstGeom prst="rect">
            <a:avLst/>
          </a:prstGeom>
        </p:spPr>
        <p:txBody>
          <a:bodyPr lIns="50800" tIns="50800" rIns="50800" bIns="50800"/>
          <a:lstStyle/>
          <a:p>
            <a:pPr marL="0" indent="0" defTabSz="825500">
              <a:lnSpc>
                <a:spcPct val="100000"/>
              </a:lnSpc>
              <a:spcBef>
                <a:spcPts val="0"/>
              </a:spcBef>
              <a:buSzTx/>
              <a:buFontTx/>
              <a:buNone/>
              <a:defRPr b="1" sz="3000">
                <a:latin typeface="IBM Plex Sans"/>
                <a:ea typeface="IBM Plex Sans"/>
                <a:cs typeface="IBM Plex Sans"/>
                <a:sym typeface="IBM Plex Sans"/>
              </a:defRPr>
            </a:pPr>
          </a:p>
        </p:txBody>
      </p:sp>
      <p:sp>
        <p:nvSpPr>
          <p:cNvPr id="176" name="Image"/>
          <p:cNvSpPr/>
          <p:nvPr>
            <p:ph type="pic" sz="quarter" idx="22"/>
          </p:nvPr>
        </p:nvSpPr>
        <p:spPr>
          <a:xfrm>
            <a:off x="826317" y="2884551"/>
            <a:ext cx="3048001" cy="3099125"/>
          </a:xfrm>
          <a:prstGeom prst="rect">
            <a:avLst/>
          </a:prstGeom>
        </p:spPr>
        <p:txBody>
          <a:bodyPr lIns="91439" tIns="45719" rIns="91439" bIns="45719">
            <a:noAutofit/>
          </a:bodyPr>
          <a:lstStyle/>
          <a:p>
            <a:pPr/>
          </a:p>
        </p:txBody>
      </p:sp>
      <p:sp>
        <p:nvSpPr>
          <p:cNvPr id="177" name="Rectangle"/>
          <p:cNvSpPr/>
          <p:nvPr/>
        </p:nvSpPr>
        <p:spPr>
          <a:xfrm>
            <a:off x="6738038" y="1796"/>
            <a:ext cx="17701652" cy="13712408"/>
          </a:xfrm>
          <a:prstGeom prst="rect">
            <a:avLst/>
          </a:prstGeom>
          <a:solidFill>
            <a:srgbClr val="E7E9F6">
              <a:alpha val="50000"/>
            </a:srgbClr>
          </a:solidFill>
          <a:ln w="12700">
            <a:miter lim="400000"/>
          </a:ln>
        </p:spPr>
        <p:txBody>
          <a:bodyPr lIns="0" tIns="0" rIns="0" bIns="0" anchor="ctr"/>
          <a:lstStyle/>
          <a:p>
            <a:pPr algn="ctr">
              <a:defRPr>
                <a:solidFill>
                  <a:srgbClr val="E7E9F6"/>
                </a:solidFill>
              </a:defRPr>
            </a:pPr>
          </a:p>
        </p:txBody>
      </p:sp>
      <p:sp>
        <p:nvSpPr>
          <p:cNvPr id="178"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179"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esent story intro ">
    <p:spTree>
      <p:nvGrpSpPr>
        <p:cNvPr id="1" name=""/>
        <p:cNvGrpSpPr/>
        <p:nvPr/>
      </p:nvGrpSpPr>
      <p:grpSpPr>
        <a:xfrm>
          <a:off x="0" y="0"/>
          <a:ext cx="0" cy="0"/>
          <a:chOff x="0" y="0"/>
          <a:chExt cx="0" cy="0"/>
        </a:xfrm>
      </p:grpSpPr>
      <p:sp>
        <p:nvSpPr>
          <p:cNvPr id="186" name="Rectangle"/>
          <p:cNvSpPr/>
          <p:nvPr/>
        </p:nvSpPr>
        <p:spPr>
          <a:xfrm>
            <a:off x="-55691" y="1796"/>
            <a:ext cx="24495382" cy="13712408"/>
          </a:xfrm>
          <a:prstGeom prst="rect">
            <a:avLst/>
          </a:prstGeom>
          <a:solidFill>
            <a:srgbClr val="E7E9F6">
              <a:alpha val="50000"/>
            </a:srgbClr>
          </a:solidFill>
          <a:ln w="12700">
            <a:miter lim="400000"/>
          </a:ln>
        </p:spPr>
        <p:txBody>
          <a:bodyPr lIns="0" tIns="0" rIns="0" bIns="0" anchor="ctr"/>
          <a:lstStyle/>
          <a:p>
            <a:pPr algn="ctr">
              <a:defRPr>
                <a:solidFill>
                  <a:srgbClr val="E7E9F6"/>
                </a:solidFill>
              </a:defRPr>
            </a:pPr>
          </a:p>
        </p:txBody>
      </p:sp>
      <p:pic>
        <p:nvPicPr>
          <p:cNvPr id="187" name="IBM-Logo_white.png" descr="IBM-Logo_white.png"/>
          <p:cNvPicPr>
            <a:picLocks noChangeAspect="1"/>
          </p:cNvPicPr>
          <p:nvPr/>
        </p:nvPicPr>
        <p:blipFill>
          <a:blip r:embed="rId2">
            <a:extLst/>
          </a:blip>
          <a:stretch>
            <a:fillRect/>
          </a:stretch>
        </p:blipFill>
        <p:spPr>
          <a:xfrm>
            <a:off x="22229646" y="12215279"/>
            <a:ext cx="1184963" cy="508002"/>
          </a:xfrm>
          <a:prstGeom prst="rect">
            <a:avLst/>
          </a:prstGeom>
          <a:ln w="12700">
            <a:miter lim="400000"/>
          </a:ln>
        </p:spPr>
      </p:pic>
      <p:sp>
        <p:nvSpPr>
          <p:cNvPr id="188"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189"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mpact / Solution ">
    <p:bg>
      <p:bgPr>
        <a:solidFill>
          <a:srgbClr val="1328AC"/>
        </a:solidFill>
      </p:bgPr>
    </p:bg>
    <p:spTree>
      <p:nvGrpSpPr>
        <p:cNvPr id="1" name=""/>
        <p:cNvGrpSpPr/>
        <p:nvPr/>
      </p:nvGrpSpPr>
      <p:grpSpPr>
        <a:xfrm>
          <a:off x="0" y="0"/>
          <a:ext cx="0" cy="0"/>
          <a:chOff x="0" y="0"/>
          <a:chExt cx="0" cy="0"/>
        </a:xfrm>
      </p:grpSpPr>
      <p:sp>
        <p:nvSpPr>
          <p:cNvPr id="196" name="Body Level One…"/>
          <p:cNvSpPr txBox="1"/>
          <p:nvPr>
            <p:ph type="body" sz="quarter" idx="1"/>
          </p:nvPr>
        </p:nvSpPr>
        <p:spPr>
          <a:xfrm>
            <a:off x="763511" y="3915836"/>
            <a:ext cx="5192379" cy="6710027"/>
          </a:xfrm>
          <a:prstGeom prst="rect">
            <a:avLst/>
          </a:prstGeom>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197"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198"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FFFFF">
                    <a:alpha val="50000"/>
                  </a:srgbClr>
                </a:solidFill>
                <a:latin typeface="IBM Plex Sans"/>
                <a:ea typeface="IBM Plex Sans"/>
                <a:cs typeface="IBM Plex Sans"/>
                <a:sym typeface="IBM Plex Sans"/>
              </a:defRPr>
            </a:pPr>
            <a:r>
              <a:t>IBM </a:t>
            </a:r>
            <a:r>
              <a:rPr b="0"/>
              <a:t>Storage / IBM Confidential</a:t>
            </a:r>
          </a:p>
        </p:txBody>
      </p:sp>
      <p:sp>
        <p:nvSpPr>
          <p:cNvPr id="199" name="Slide Number"/>
          <p:cNvSpPr txBox="1"/>
          <p:nvPr>
            <p:ph type="sldNum" sz="quarter" idx="2"/>
          </p:nvPr>
        </p:nvSpPr>
        <p:spPr>
          <a:xfrm>
            <a:off x="23164800" y="12527011"/>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ain point ">
    <p:bg>
      <p:bgPr>
        <a:solidFill>
          <a:srgbClr val="38146B"/>
        </a:solidFill>
      </p:bgPr>
    </p:bg>
    <p:spTree>
      <p:nvGrpSpPr>
        <p:cNvPr id="1" name=""/>
        <p:cNvGrpSpPr/>
        <p:nvPr/>
      </p:nvGrpSpPr>
      <p:grpSpPr>
        <a:xfrm>
          <a:off x="0" y="0"/>
          <a:ext cx="0" cy="0"/>
          <a:chOff x="0" y="0"/>
          <a:chExt cx="0" cy="0"/>
        </a:xfrm>
      </p:grpSpPr>
      <p:sp>
        <p:nvSpPr>
          <p:cNvPr id="206" name="Body Level One…"/>
          <p:cNvSpPr txBox="1"/>
          <p:nvPr>
            <p:ph type="body" sz="half" idx="1"/>
          </p:nvPr>
        </p:nvSpPr>
        <p:spPr>
          <a:xfrm>
            <a:off x="763511" y="4534506"/>
            <a:ext cx="16902366" cy="4897999"/>
          </a:xfrm>
          <a:prstGeom prst="rect">
            <a:avLst/>
          </a:prstGeom>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207" name="Pain point"/>
          <p:cNvSpPr txBox="1"/>
          <p:nvPr/>
        </p:nvSpPr>
        <p:spPr>
          <a:xfrm>
            <a:off x="746967" y="1133639"/>
            <a:ext cx="11031547" cy="142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rgbClr val="A66EFA"/>
                </a:solidFill>
                <a:latin typeface="IBM Plex Sans"/>
                <a:ea typeface="IBM Plex Sans"/>
                <a:cs typeface="IBM Plex Sans"/>
                <a:sym typeface="IBM Plex Sans"/>
              </a:defRPr>
            </a:lvl1pPr>
          </a:lstStyle>
          <a:p>
            <a:pPr/>
            <a:r>
              <a:t>Pain point  </a:t>
            </a:r>
          </a:p>
        </p:txBody>
      </p:sp>
      <p:sp>
        <p:nvSpPr>
          <p:cNvPr id="208" name="Hill 1"/>
          <p:cNvSpPr txBox="1"/>
          <p:nvPr>
            <p:ph type="body" sz="quarter" idx="21"/>
          </p:nvPr>
        </p:nvSpPr>
        <p:spPr>
          <a:xfrm>
            <a:off x="763511" y="2565798"/>
            <a:ext cx="5192379" cy="1303932"/>
          </a:xfrm>
          <a:prstGeom prst="rect">
            <a:avLst/>
          </a:prstGeom>
        </p:spPr>
        <p:txBody>
          <a:bodyPr lIns="50800" tIns="50800" rIns="50800" bIns="50800"/>
          <a:lstStyle/>
          <a:p>
            <a:pPr marL="0" indent="0" defTabSz="825500">
              <a:lnSpc>
                <a:spcPct val="100000"/>
              </a:lnSpc>
              <a:spcBef>
                <a:spcPts val="0"/>
              </a:spcBef>
              <a:buSzTx/>
              <a:buFontTx/>
              <a:buNone/>
              <a:defRPr sz="3200">
                <a:solidFill>
                  <a:srgbClr val="BB8EFF"/>
                </a:solidFill>
                <a:latin typeface="IBM Plex Sans"/>
                <a:ea typeface="IBM Plex Sans"/>
                <a:cs typeface="IBM Plex Sans"/>
                <a:sym typeface="IBM Plex Sans"/>
              </a:defRPr>
            </a:pPr>
          </a:p>
        </p:txBody>
      </p:sp>
      <p:sp>
        <p:nvSpPr>
          <p:cNvPr id="209"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210"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FFFFF">
                    <a:alpha val="50000"/>
                  </a:srgbClr>
                </a:solidFill>
                <a:latin typeface="IBM Plex Sans"/>
                <a:ea typeface="IBM Plex Sans"/>
                <a:cs typeface="IBM Plex Sans"/>
                <a:sym typeface="IBM Plex Sans"/>
              </a:defRPr>
            </a:pPr>
            <a:r>
              <a:t>IBM </a:t>
            </a:r>
            <a:r>
              <a:rPr b="0"/>
              <a:t>Storage / IBM Confidential</a:t>
            </a:r>
          </a:p>
        </p:txBody>
      </p:sp>
      <p:sp>
        <p:nvSpPr>
          <p:cNvPr id="211" name="Slide Number"/>
          <p:cNvSpPr txBox="1"/>
          <p:nvPr>
            <p:ph type="sldNum" sz="quarter" idx="2"/>
          </p:nvPr>
        </p:nvSpPr>
        <p:spPr>
          <a:xfrm>
            <a:off x="23164800" y="12527011"/>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uggestions ">
    <p:bg>
      <p:bgPr>
        <a:solidFill>
          <a:srgbClr val="000000"/>
        </a:solidFill>
      </p:bgPr>
    </p:bg>
    <p:spTree>
      <p:nvGrpSpPr>
        <p:cNvPr id="1" name=""/>
        <p:cNvGrpSpPr/>
        <p:nvPr/>
      </p:nvGrpSpPr>
      <p:grpSpPr>
        <a:xfrm>
          <a:off x="0" y="0"/>
          <a:ext cx="0" cy="0"/>
          <a:chOff x="0" y="0"/>
          <a:chExt cx="0" cy="0"/>
        </a:xfrm>
      </p:grpSpPr>
      <p:pic>
        <p:nvPicPr>
          <p:cNvPr id="218" name="IBM-Logo_white.png" descr="IBM-Logo_white.png"/>
          <p:cNvPicPr>
            <a:picLocks noChangeAspect="1"/>
          </p:cNvPicPr>
          <p:nvPr/>
        </p:nvPicPr>
        <p:blipFill>
          <a:blip r:embed="rId2">
            <a:extLst/>
          </a:blip>
          <a:stretch>
            <a:fillRect/>
          </a:stretch>
        </p:blipFill>
        <p:spPr>
          <a:xfrm>
            <a:off x="22229646" y="12215279"/>
            <a:ext cx="1184963" cy="508002"/>
          </a:xfrm>
          <a:prstGeom prst="rect">
            <a:avLst/>
          </a:prstGeom>
          <a:ln w="12700">
            <a:miter lim="400000"/>
          </a:ln>
        </p:spPr>
      </p:pic>
      <p:sp>
        <p:nvSpPr>
          <p:cNvPr id="219" name="Rectangle"/>
          <p:cNvSpPr/>
          <p:nvPr/>
        </p:nvSpPr>
        <p:spPr>
          <a:xfrm>
            <a:off x="12192000" y="758"/>
            <a:ext cx="12192000" cy="13714484"/>
          </a:xfrm>
          <a:prstGeom prst="rect">
            <a:avLst/>
          </a:prstGeom>
          <a:solidFill>
            <a:srgbClr val="1328AD"/>
          </a:solidFill>
          <a:ln w="12700">
            <a:miter lim="400000"/>
          </a:ln>
        </p:spPr>
        <p:txBody>
          <a:bodyPr lIns="0" tIns="0" rIns="0" bIns="0" anchor="ctr"/>
          <a:lstStyle/>
          <a:p>
            <a:pPr algn="ctr"/>
          </a:p>
        </p:txBody>
      </p:sp>
      <p:sp>
        <p:nvSpPr>
          <p:cNvPr id="220" name="Body Level One…"/>
          <p:cNvSpPr txBox="1"/>
          <p:nvPr>
            <p:ph type="body" sz="quarter" idx="1"/>
          </p:nvPr>
        </p:nvSpPr>
        <p:spPr>
          <a:xfrm>
            <a:off x="763511" y="3915836"/>
            <a:ext cx="5192379" cy="1885024"/>
          </a:xfrm>
          <a:prstGeom prst="rect">
            <a:avLst/>
          </a:prstGeom>
        </p:spPr>
        <p:txBody>
          <a:bodyPr lIns="50800" tIns="50800" rIns="50800" bIns="50800"/>
          <a:lstStyle>
            <a:lvl1pPr marL="0" indent="0" defTabSz="825500">
              <a:lnSpc>
                <a:spcPct val="100000"/>
              </a:lnSpc>
              <a:spcBef>
                <a:spcPts val="0"/>
              </a:spcBef>
              <a:buSzTx/>
              <a:buFontTx/>
              <a:buNone/>
              <a:defRPr sz="4000">
                <a:solidFill>
                  <a:srgbClr val="D5D5D5"/>
                </a:solidFill>
                <a:latin typeface="IBM Plex Sans"/>
                <a:ea typeface="IBM Plex Sans"/>
                <a:cs typeface="IBM Plex Sans"/>
                <a:sym typeface="IBM Plex Sans"/>
              </a:defRPr>
            </a:lvl1pPr>
            <a:lvl2pPr marL="838200" indent="-381000" defTabSz="825500">
              <a:lnSpc>
                <a:spcPct val="100000"/>
              </a:lnSpc>
              <a:spcBef>
                <a:spcPts val="0"/>
              </a:spcBef>
              <a:buFontTx/>
              <a:defRPr sz="4000">
                <a:solidFill>
                  <a:srgbClr val="D5D5D5"/>
                </a:solidFill>
                <a:latin typeface="IBM Plex Sans"/>
                <a:ea typeface="IBM Plex Sans"/>
                <a:cs typeface="IBM Plex Sans"/>
                <a:sym typeface="IBM Plex Sans"/>
              </a:defRPr>
            </a:lvl2pPr>
            <a:lvl3pPr marL="1371599" indent="-457199" defTabSz="825500">
              <a:lnSpc>
                <a:spcPct val="100000"/>
              </a:lnSpc>
              <a:spcBef>
                <a:spcPts val="0"/>
              </a:spcBef>
              <a:buFontTx/>
              <a:defRPr sz="4000">
                <a:solidFill>
                  <a:srgbClr val="D5D5D5"/>
                </a:solidFill>
                <a:latin typeface="IBM Plex Sans"/>
                <a:ea typeface="IBM Plex Sans"/>
                <a:cs typeface="IBM Plex Sans"/>
                <a:sym typeface="IBM Plex Sans"/>
              </a:defRPr>
            </a:lvl3pPr>
            <a:lvl4pPr marL="1879600" indent="-508000" defTabSz="825500">
              <a:lnSpc>
                <a:spcPct val="100000"/>
              </a:lnSpc>
              <a:spcBef>
                <a:spcPts val="0"/>
              </a:spcBef>
              <a:buFontTx/>
              <a:defRPr sz="4000">
                <a:solidFill>
                  <a:srgbClr val="D5D5D5"/>
                </a:solidFill>
                <a:latin typeface="IBM Plex Sans"/>
                <a:ea typeface="IBM Plex Sans"/>
                <a:cs typeface="IBM Plex Sans"/>
                <a:sym typeface="IBM Plex Sans"/>
              </a:defRPr>
            </a:lvl4pPr>
            <a:lvl5pPr marL="2336800" indent="-508000" defTabSz="825500">
              <a:lnSpc>
                <a:spcPct val="100000"/>
              </a:lnSpc>
              <a:spcBef>
                <a:spcPts val="0"/>
              </a:spcBef>
              <a:buFontTx/>
              <a:defRPr sz="4000">
                <a:solidFill>
                  <a:srgbClr val="D5D5D5"/>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221" name="Project title"/>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Project title </a:t>
            </a:r>
          </a:p>
        </p:txBody>
      </p:sp>
      <p:sp>
        <p:nvSpPr>
          <p:cNvPr id="222" name="Add your title here"/>
          <p:cNvSpPr/>
          <p:nvPr>
            <p:ph type="body" sz="quarter" idx="21"/>
          </p:nvPr>
        </p:nvSpPr>
        <p:spPr>
          <a:xfrm>
            <a:off x="746967" y="1133639"/>
            <a:ext cx="5085951" cy="772317"/>
          </a:xfrm>
          <a:prstGeom prst="rect">
            <a:avLst/>
          </a:prstGeom>
        </p:spPr>
        <p:txBody>
          <a:bodyPr lIns="50800" tIns="50800" rIns="50800" bIns="50800"/>
          <a:lstStyle/>
          <a:p>
            <a:pPr marL="0" indent="0" defTabSz="825500">
              <a:lnSpc>
                <a:spcPct val="80000"/>
              </a:lnSpc>
              <a:spcBef>
                <a:spcPts val="0"/>
              </a:spcBef>
              <a:buSzTx/>
              <a:buFontTx/>
              <a:buNone/>
              <a:defRPr sz="4000">
                <a:solidFill>
                  <a:srgbClr val="929292"/>
                </a:solidFill>
                <a:latin typeface="IBM Plex Sans"/>
                <a:ea typeface="IBM Plex Sans"/>
                <a:cs typeface="IBM Plex Sans"/>
                <a:sym typeface="IBM Plex Sans"/>
              </a:defRPr>
            </a:pPr>
          </a:p>
        </p:txBody>
      </p:sp>
      <p:sp>
        <p:nvSpPr>
          <p:cNvPr id="223"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 / Data Protection </a:t>
            </a:r>
          </a:p>
        </p:txBody>
      </p:sp>
      <p:sp>
        <p:nvSpPr>
          <p:cNvPr id="224" name="Provide a list of things we should avoid doing in the future…"/>
          <p:cNvSpPr txBox="1"/>
          <p:nvPr>
            <p:ph type="body" sz="quarter" idx="22"/>
          </p:nvPr>
        </p:nvSpPr>
        <p:spPr>
          <a:xfrm>
            <a:off x="763511" y="5287178"/>
            <a:ext cx="5192379" cy="3141643"/>
          </a:xfrm>
          <a:prstGeom prst="rect">
            <a:avLst/>
          </a:prstGeom>
        </p:spPr>
        <p:txBody>
          <a:bodyPr lIns="50800" tIns="50800" rIns="50800" bIns="50800"/>
          <a:lstStyle/>
          <a:p>
            <a:pPr marL="0" indent="0" defTabSz="825500">
              <a:lnSpc>
                <a:spcPct val="100000"/>
              </a:lnSpc>
              <a:spcBef>
                <a:spcPts val="0"/>
              </a:spcBef>
              <a:buSzTx/>
              <a:buFontTx/>
              <a:buNone/>
              <a:defRPr sz="2400">
                <a:solidFill>
                  <a:srgbClr val="D5D5D5"/>
                </a:solidFill>
                <a:latin typeface="IBM Plex Sans"/>
                <a:ea typeface="IBM Plex Sans"/>
                <a:cs typeface="IBM Plex Sans"/>
                <a:sym typeface="IBM Plex Sans"/>
              </a:defRPr>
            </a:pPr>
          </a:p>
        </p:txBody>
      </p:sp>
      <p:sp>
        <p:nvSpPr>
          <p:cNvPr id="225" name="Things to do"/>
          <p:cNvSpPr txBox="1"/>
          <p:nvPr>
            <p:ph type="body" sz="quarter" idx="23"/>
          </p:nvPr>
        </p:nvSpPr>
        <p:spPr>
          <a:xfrm>
            <a:off x="13078930" y="3915836"/>
            <a:ext cx="5192379" cy="1885023"/>
          </a:xfrm>
          <a:prstGeom prst="rect">
            <a:avLst/>
          </a:prstGeom>
        </p:spPr>
        <p:txBody>
          <a:bodyPr lIns="50800" tIns="50800" rIns="50800" bIns="50800"/>
          <a:lstStyle/>
          <a:p>
            <a:pPr marL="0" indent="0" defTabSz="825500">
              <a:lnSpc>
                <a:spcPct val="100000"/>
              </a:lnSpc>
              <a:spcBef>
                <a:spcPts val="0"/>
              </a:spcBef>
              <a:buSzTx/>
              <a:buFontTx/>
              <a:buNone/>
              <a:defRPr sz="4000">
                <a:solidFill>
                  <a:srgbClr val="FFFFFF"/>
                </a:solidFill>
                <a:latin typeface="IBM Plex Sans"/>
                <a:ea typeface="IBM Plex Sans"/>
                <a:cs typeface="IBM Plex Sans"/>
                <a:sym typeface="IBM Plex Sans"/>
              </a:defRPr>
            </a:pPr>
          </a:p>
        </p:txBody>
      </p:sp>
      <p:sp>
        <p:nvSpPr>
          <p:cNvPr id="226" name="Provide a list of things we should improve in the future…"/>
          <p:cNvSpPr txBox="1"/>
          <p:nvPr>
            <p:ph type="body" sz="quarter" idx="24"/>
          </p:nvPr>
        </p:nvSpPr>
        <p:spPr>
          <a:xfrm>
            <a:off x="13078930" y="5287178"/>
            <a:ext cx="5192379" cy="3141643"/>
          </a:xfrm>
          <a:prstGeom prst="rect">
            <a:avLst/>
          </a:prstGeom>
        </p:spPr>
        <p:txBody>
          <a:bodyPr lIns="50800" tIns="50800" rIns="50800" bIns="50800"/>
          <a:lstStyle/>
          <a:p>
            <a:pPr marL="0" indent="0" defTabSz="825500">
              <a:lnSpc>
                <a:spcPct val="100000"/>
              </a:lnSpc>
              <a:spcBef>
                <a:spcPts val="0"/>
              </a:spcBef>
              <a:buSzTx/>
              <a:buFontTx/>
              <a:buNone/>
              <a:defRPr sz="2400">
                <a:solidFill>
                  <a:srgbClr val="D5D5D5"/>
                </a:solidFill>
                <a:latin typeface="IBM Plex Sans"/>
                <a:ea typeface="IBM Plex Sans"/>
                <a:cs typeface="IBM Plex Sans"/>
                <a:sym typeface="IBM Plex Sans"/>
              </a:defRPr>
            </a:pPr>
          </a:p>
        </p:txBody>
      </p:sp>
      <p:sp>
        <p:nvSpPr>
          <p:cNvPr id="227"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uggestions  2">
    <p:bg>
      <p:bgPr>
        <a:solidFill>
          <a:srgbClr val="009C98"/>
        </a:solidFill>
      </p:bgPr>
    </p:bg>
    <p:spTree>
      <p:nvGrpSpPr>
        <p:cNvPr id="1" name=""/>
        <p:cNvGrpSpPr/>
        <p:nvPr/>
      </p:nvGrpSpPr>
      <p:grpSpPr>
        <a:xfrm>
          <a:off x="0" y="0"/>
          <a:ext cx="0" cy="0"/>
          <a:chOff x="0" y="0"/>
          <a:chExt cx="0" cy="0"/>
        </a:xfrm>
      </p:grpSpPr>
      <p:sp>
        <p:nvSpPr>
          <p:cNvPr id="234" name="Safeguarded copy MVP"/>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solidFill>
                  <a:srgbClr val="F3F3F3"/>
                </a:solidFill>
                <a:latin typeface="IBM Plex Sans"/>
                <a:ea typeface="IBM Plex Sans"/>
                <a:cs typeface="IBM Plex Sans"/>
                <a:sym typeface="IBM Plex Sans"/>
              </a:defRPr>
            </a:lvl1pPr>
          </a:lstStyle>
          <a:p>
            <a:pPr/>
            <a:r>
              <a:t>Safeguarded copy MVP</a:t>
            </a:r>
          </a:p>
        </p:txBody>
      </p:sp>
      <p:sp>
        <p:nvSpPr>
          <p:cNvPr id="235" name="Body Level One…"/>
          <p:cNvSpPr txBox="1"/>
          <p:nvPr>
            <p:ph type="body" sz="quarter" idx="1"/>
          </p:nvPr>
        </p:nvSpPr>
        <p:spPr>
          <a:xfrm>
            <a:off x="618538" y="1133639"/>
            <a:ext cx="5085952" cy="772317"/>
          </a:xfrm>
          <a:prstGeom prst="rect">
            <a:avLst/>
          </a:prstGeom>
        </p:spPr>
        <p:txBody>
          <a:bodyPr lIns="50800" tIns="50800" rIns="50800" bIns="50800"/>
          <a:lstStyle>
            <a:lvl1pPr marL="0" indent="0" defTabSz="825500">
              <a:lnSpc>
                <a:spcPct val="80000"/>
              </a:lnSpc>
              <a:spcBef>
                <a:spcPts val="0"/>
              </a:spcBef>
              <a:buSzTx/>
              <a:buFontTx/>
              <a:buNone/>
              <a:defRPr sz="4000">
                <a:solidFill>
                  <a:srgbClr val="F3F3F3"/>
                </a:solidFill>
                <a:latin typeface="IBM Plex Sans"/>
                <a:ea typeface="IBM Plex Sans"/>
                <a:cs typeface="IBM Plex Sans"/>
                <a:sym typeface="IBM Plex Sans"/>
              </a:defRPr>
            </a:lvl1pPr>
            <a:lvl2pPr marL="838200" indent="-381000" defTabSz="825500">
              <a:lnSpc>
                <a:spcPct val="80000"/>
              </a:lnSpc>
              <a:spcBef>
                <a:spcPts val="0"/>
              </a:spcBef>
              <a:buFontTx/>
              <a:defRPr sz="4000">
                <a:solidFill>
                  <a:srgbClr val="F3F3F3"/>
                </a:solidFill>
                <a:latin typeface="IBM Plex Sans"/>
                <a:ea typeface="IBM Plex Sans"/>
                <a:cs typeface="IBM Plex Sans"/>
                <a:sym typeface="IBM Plex Sans"/>
              </a:defRPr>
            </a:lvl2pPr>
            <a:lvl3pPr marL="1371599" indent="-457199" defTabSz="825500">
              <a:lnSpc>
                <a:spcPct val="80000"/>
              </a:lnSpc>
              <a:spcBef>
                <a:spcPts val="0"/>
              </a:spcBef>
              <a:buFontTx/>
              <a:defRPr sz="4000">
                <a:solidFill>
                  <a:srgbClr val="F3F3F3"/>
                </a:solidFill>
                <a:latin typeface="IBM Plex Sans"/>
                <a:ea typeface="IBM Plex Sans"/>
                <a:cs typeface="IBM Plex Sans"/>
                <a:sym typeface="IBM Plex Sans"/>
              </a:defRPr>
            </a:lvl3pPr>
            <a:lvl4pPr marL="1879600" indent="-508000" defTabSz="825500">
              <a:lnSpc>
                <a:spcPct val="80000"/>
              </a:lnSpc>
              <a:spcBef>
                <a:spcPts val="0"/>
              </a:spcBef>
              <a:buFontTx/>
              <a:defRPr sz="4000">
                <a:solidFill>
                  <a:srgbClr val="F3F3F3"/>
                </a:solidFill>
                <a:latin typeface="IBM Plex Sans"/>
                <a:ea typeface="IBM Plex Sans"/>
                <a:cs typeface="IBM Plex Sans"/>
                <a:sym typeface="IBM Plex Sans"/>
              </a:defRPr>
            </a:lvl4pPr>
            <a:lvl5pPr marL="2336800" indent="-508000" defTabSz="825500">
              <a:lnSpc>
                <a:spcPct val="80000"/>
              </a:lnSpc>
              <a:spcBef>
                <a:spcPts val="0"/>
              </a:spcBef>
              <a:buFontTx/>
              <a:defRPr sz="4000">
                <a:solidFill>
                  <a:srgbClr val="F3F3F3"/>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236"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3F3F3"/>
                </a:solidFill>
                <a:latin typeface="IBM Plex Sans"/>
                <a:ea typeface="IBM Plex Sans"/>
                <a:cs typeface="IBM Plex Sans"/>
                <a:sym typeface="IBM Plex Sans"/>
              </a:defRPr>
            </a:pPr>
            <a:r>
              <a:t>IBM </a:t>
            </a:r>
            <a:r>
              <a:rPr b="0"/>
              <a:t>Storage / IBM Confidential / Data Protection </a:t>
            </a:r>
          </a:p>
        </p:txBody>
      </p:sp>
      <p:sp>
        <p:nvSpPr>
          <p:cNvPr id="237"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F3F3F3"/>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age ">
    <p:bg>
      <p:bgPr>
        <a:solidFill>
          <a:srgbClr val="000000"/>
        </a:solidFill>
      </p:bgPr>
    </p:bg>
    <p:spTree>
      <p:nvGrpSpPr>
        <p:cNvPr id="1" name=""/>
        <p:cNvGrpSpPr/>
        <p:nvPr/>
      </p:nvGrpSpPr>
      <p:grpSpPr>
        <a:xfrm>
          <a:off x="0" y="0"/>
          <a:ext cx="0" cy="0"/>
          <a:chOff x="0" y="0"/>
          <a:chExt cx="0" cy="0"/>
        </a:xfrm>
      </p:grpSpPr>
      <p:sp>
        <p:nvSpPr>
          <p:cNvPr id="23" name="Project title"/>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Project title </a:t>
            </a:r>
          </a:p>
        </p:txBody>
      </p:sp>
      <p:sp>
        <p:nvSpPr>
          <p:cNvPr id="24" name="** This is a plan page. Use this page however you want, mostly for transition from the Cover Page to Overview page."/>
          <p:cNvSpPr txBox="1"/>
          <p:nvPr/>
        </p:nvSpPr>
        <p:spPr>
          <a:xfrm>
            <a:off x="763511" y="3915836"/>
            <a:ext cx="5192379" cy="1727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2400">
                <a:solidFill>
                  <a:srgbClr val="F0508A"/>
                </a:solidFill>
                <a:latin typeface="IBM Plex Sans"/>
                <a:ea typeface="IBM Plex Sans"/>
                <a:cs typeface="IBM Plex Sans"/>
                <a:sym typeface="IBM Plex Sans"/>
              </a:defRPr>
            </a:lvl1pPr>
          </a:lstStyle>
          <a:p>
            <a:pPr/>
            <a:r>
              <a:t>** This is a plan page. Use this page however you want, mostly for transition from the Cover Page to Overview page. </a:t>
            </a:r>
          </a:p>
        </p:txBody>
      </p:sp>
      <p:sp>
        <p:nvSpPr>
          <p:cNvPr id="25"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 / Data Protection </a:t>
            </a:r>
          </a:p>
        </p:txBody>
      </p:sp>
      <p:sp>
        <p:nvSpPr>
          <p:cNvPr id="26"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amp;A">
    <p:bg>
      <p:bgPr>
        <a:solidFill>
          <a:srgbClr val="1328AC"/>
        </a:solidFill>
      </p:bgPr>
    </p:bg>
    <p:spTree>
      <p:nvGrpSpPr>
        <p:cNvPr id="1" name=""/>
        <p:cNvGrpSpPr/>
        <p:nvPr/>
      </p:nvGrpSpPr>
      <p:grpSpPr>
        <a:xfrm>
          <a:off x="0" y="0"/>
          <a:ext cx="0" cy="0"/>
          <a:chOff x="0" y="0"/>
          <a:chExt cx="0" cy="0"/>
        </a:xfrm>
      </p:grpSpPr>
      <p:sp>
        <p:nvSpPr>
          <p:cNvPr id="244" name="Body Level One…"/>
          <p:cNvSpPr txBox="1"/>
          <p:nvPr>
            <p:ph type="body" sz="quarter" idx="1"/>
          </p:nvPr>
        </p:nvSpPr>
        <p:spPr>
          <a:xfrm>
            <a:off x="746967" y="1133639"/>
            <a:ext cx="16574843" cy="1504215"/>
          </a:xfrm>
          <a:prstGeom prst="rect">
            <a:avLst/>
          </a:prstGeom>
        </p:spPr>
        <p:txBody>
          <a:bodyPr lIns="50800" tIns="50800" rIns="50800" bIns="50800"/>
          <a:lstStyle>
            <a:lvl1pPr marL="0" indent="0" defTabSz="825500">
              <a:lnSpc>
                <a:spcPct val="100000"/>
              </a:lnSpc>
              <a:spcBef>
                <a:spcPts val="0"/>
              </a:spcBef>
              <a:buSzTx/>
              <a:buFontTx/>
              <a:buNone/>
              <a:defRPr sz="8000">
                <a:solidFill>
                  <a:srgbClr val="FFFFFF"/>
                </a:solidFill>
                <a:latin typeface="IBM Plex Sans"/>
                <a:ea typeface="IBM Plex Sans"/>
                <a:cs typeface="IBM Plex Sans"/>
                <a:sym typeface="IBM Plex Sans"/>
              </a:defRPr>
            </a:lvl1pPr>
            <a:lvl2pPr marL="1219200" indent="-762000" defTabSz="825500">
              <a:lnSpc>
                <a:spcPct val="100000"/>
              </a:lnSpc>
              <a:spcBef>
                <a:spcPts val="0"/>
              </a:spcBef>
              <a:buFontTx/>
              <a:defRPr sz="8000">
                <a:solidFill>
                  <a:srgbClr val="FFFFFF"/>
                </a:solidFill>
                <a:latin typeface="IBM Plex Sans"/>
                <a:ea typeface="IBM Plex Sans"/>
                <a:cs typeface="IBM Plex Sans"/>
                <a:sym typeface="IBM Plex Sans"/>
              </a:defRPr>
            </a:lvl2pPr>
            <a:lvl3pPr marL="1828798" indent="-914398" defTabSz="825500">
              <a:lnSpc>
                <a:spcPct val="100000"/>
              </a:lnSpc>
              <a:spcBef>
                <a:spcPts val="0"/>
              </a:spcBef>
              <a:buFontTx/>
              <a:defRPr sz="8000">
                <a:solidFill>
                  <a:srgbClr val="FFFFFF"/>
                </a:solidFill>
                <a:latin typeface="IBM Plex Sans"/>
                <a:ea typeface="IBM Plex Sans"/>
                <a:cs typeface="IBM Plex Sans"/>
                <a:sym typeface="IBM Plex Sans"/>
              </a:defRPr>
            </a:lvl3pPr>
            <a:lvl4pPr marL="2387600" indent="-1016000" defTabSz="825500">
              <a:lnSpc>
                <a:spcPct val="100000"/>
              </a:lnSpc>
              <a:spcBef>
                <a:spcPts val="0"/>
              </a:spcBef>
              <a:buFontTx/>
              <a:defRPr sz="8000">
                <a:solidFill>
                  <a:srgbClr val="FFFFFF"/>
                </a:solidFill>
                <a:latin typeface="IBM Plex Sans"/>
                <a:ea typeface="IBM Plex Sans"/>
                <a:cs typeface="IBM Plex Sans"/>
                <a:sym typeface="IBM Plex Sans"/>
              </a:defRPr>
            </a:lvl4pPr>
            <a:lvl5pPr marL="2844800" indent="-1016000" defTabSz="825500">
              <a:lnSpc>
                <a:spcPct val="100000"/>
              </a:lnSpc>
              <a:spcBef>
                <a:spcPts val="0"/>
              </a:spcBef>
              <a:buFontTx/>
              <a:defRPr sz="80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245"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246"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FFFFF">
                    <a:alpha val="50000"/>
                  </a:srgbClr>
                </a:solidFill>
                <a:latin typeface="IBM Plex Sans"/>
                <a:ea typeface="IBM Plex Sans"/>
                <a:cs typeface="IBM Plex Sans"/>
                <a:sym typeface="IBM Plex Sans"/>
              </a:defRPr>
            </a:pPr>
            <a:r>
              <a:t>IBM </a:t>
            </a:r>
            <a:r>
              <a:rPr b="0"/>
              <a:t>Storage / IBM Confidential</a:t>
            </a:r>
          </a:p>
        </p:txBody>
      </p:sp>
      <p:sp>
        <p:nvSpPr>
          <p:cNvPr id="247"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What's Next">
    <p:bg>
      <p:bgPr>
        <a:solidFill>
          <a:srgbClr val="000000"/>
        </a:solidFill>
      </p:bgPr>
    </p:bg>
    <p:spTree>
      <p:nvGrpSpPr>
        <p:cNvPr id="1" name=""/>
        <p:cNvGrpSpPr/>
        <p:nvPr/>
      </p:nvGrpSpPr>
      <p:grpSpPr>
        <a:xfrm>
          <a:off x="0" y="0"/>
          <a:ext cx="0" cy="0"/>
          <a:chOff x="0" y="0"/>
          <a:chExt cx="0" cy="0"/>
        </a:xfrm>
      </p:grpSpPr>
      <p:sp>
        <p:nvSpPr>
          <p:cNvPr id="254" name="What’s Next?"/>
          <p:cNvSpPr txBox="1"/>
          <p:nvPr/>
        </p:nvSpPr>
        <p:spPr>
          <a:xfrm>
            <a:off x="746967" y="1133639"/>
            <a:ext cx="16574843" cy="142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8000">
                <a:solidFill>
                  <a:srgbClr val="4586F9"/>
                </a:solidFill>
                <a:latin typeface="IBM Plex Sans"/>
                <a:ea typeface="IBM Plex Sans"/>
                <a:cs typeface="IBM Plex Sans"/>
                <a:sym typeface="IBM Plex Sans"/>
              </a:defRPr>
            </a:lvl1pPr>
          </a:lstStyle>
          <a:p>
            <a:pPr/>
            <a:r>
              <a:t>What’s Next? </a:t>
            </a:r>
          </a:p>
        </p:txBody>
      </p:sp>
      <p:sp>
        <p:nvSpPr>
          <p:cNvPr id="255" name="Body Level One…"/>
          <p:cNvSpPr txBox="1"/>
          <p:nvPr>
            <p:ph type="body" sz="half" idx="1"/>
          </p:nvPr>
        </p:nvSpPr>
        <p:spPr>
          <a:xfrm>
            <a:off x="738111" y="3836722"/>
            <a:ext cx="11026997" cy="7807557"/>
          </a:xfrm>
          <a:prstGeom prst="rect">
            <a:avLst/>
          </a:prstGeom>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256"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257"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FFFFF">
                    <a:alpha val="50000"/>
                  </a:srgbClr>
                </a:solidFill>
                <a:latin typeface="IBM Plex Sans"/>
                <a:ea typeface="IBM Plex Sans"/>
                <a:cs typeface="IBM Plex Sans"/>
                <a:sym typeface="IBM Plex Sans"/>
              </a:defRPr>
            </a:pPr>
            <a:r>
              <a:t>IBM </a:t>
            </a:r>
            <a:r>
              <a:rPr b="0"/>
              <a:t>Storage / IBM Confidential</a:t>
            </a:r>
          </a:p>
        </p:txBody>
      </p:sp>
      <p:sp>
        <p:nvSpPr>
          <p:cNvPr id="258" name="Slide Number"/>
          <p:cNvSpPr txBox="1"/>
          <p:nvPr>
            <p:ph type="sldNum" sz="quarter" idx="2"/>
          </p:nvPr>
        </p:nvSpPr>
        <p:spPr>
          <a:xfrm>
            <a:off x="23165567" y="12525047"/>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inal Page">
    <p:bg>
      <p:bgPr>
        <a:solidFill>
          <a:srgbClr val="000000"/>
        </a:solidFill>
      </p:bgPr>
    </p:bg>
    <p:spTree>
      <p:nvGrpSpPr>
        <p:cNvPr id="1" name=""/>
        <p:cNvGrpSpPr/>
        <p:nvPr/>
      </p:nvGrpSpPr>
      <p:grpSpPr>
        <a:xfrm>
          <a:off x="0" y="0"/>
          <a:ext cx="0" cy="0"/>
          <a:chOff x="0" y="0"/>
          <a:chExt cx="0" cy="0"/>
        </a:xfrm>
      </p:grpSpPr>
      <p:sp>
        <p:nvSpPr>
          <p:cNvPr id="265" name="Body Level One…"/>
          <p:cNvSpPr txBox="1"/>
          <p:nvPr>
            <p:ph type="body" sz="quarter" idx="1"/>
          </p:nvPr>
        </p:nvSpPr>
        <p:spPr>
          <a:xfrm>
            <a:off x="731569" y="536169"/>
            <a:ext cx="16928705" cy="3024048"/>
          </a:xfrm>
          <a:prstGeom prst="rect">
            <a:avLst/>
          </a:prstGeom>
        </p:spPr>
        <p:txBody>
          <a:bodyPr lIns="50800" tIns="50800" rIns="50800" bIns="50800"/>
          <a:lstStyle>
            <a:lvl1pPr marL="0" indent="0" defTabSz="825500">
              <a:lnSpc>
                <a:spcPct val="100000"/>
              </a:lnSpc>
              <a:spcBef>
                <a:spcPts val="0"/>
              </a:spcBef>
              <a:buSzTx/>
              <a:buFontTx/>
              <a:buNone/>
              <a:defRPr sz="20000">
                <a:solidFill>
                  <a:srgbClr val="FFFFFF"/>
                </a:solidFill>
                <a:latin typeface="IBM Plex Sans Light"/>
                <a:ea typeface="IBM Plex Sans Light"/>
                <a:cs typeface="IBM Plex Sans Light"/>
                <a:sym typeface="IBM Plex Sans Light"/>
              </a:defRPr>
            </a:lvl1pPr>
            <a:lvl2pPr marL="2362200" indent="-1905000" defTabSz="825500">
              <a:lnSpc>
                <a:spcPct val="100000"/>
              </a:lnSpc>
              <a:spcBef>
                <a:spcPts val="0"/>
              </a:spcBef>
              <a:buFontTx/>
              <a:defRPr sz="20000">
                <a:solidFill>
                  <a:srgbClr val="FFFFFF"/>
                </a:solidFill>
                <a:latin typeface="IBM Plex Sans Light"/>
                <a:ea typeface="IBM Plex Sans Light"/>
                <a:cs typeface="IBM Plex Sans Light"/>
                <a:sym typeface="IBM Plex Sans Light"/>
              </a:defRPr>
            </a:lvl2pPr>
            <a:lvl3pPr marL="3200396" indent="-2285996" defTabSz="825500">
              <a:lnSpc>
                <a:spcPct val="100000"/>
              </a:lnSpc>
              <a:spcBef>
                <a:spcPts val="0"/>
              </a:spcBef>
              <a:buFontTx/>
              <a:defRPr sz="20000">
                <a:solidFill>
                  <a:srgbClr val="FFFFFF"/>
                </a:solidFill>
                <a:latin typeface="IBM Plex Sans Light"/>
                <a:ea typeface="IBM Plex Sans Light"/>
                <a:cs typeface="IBM Plex Sans Light"/>
                <a:sym typeface="IBM Plex Sans Light"/>
              </a:defRPr>
            </a:lvl3pPr>
            <a:lvl4pPr marL="3911600" indent="-2540000" defTabSz="825500">
              <a:lnSpc>
                <a:spcPct val="100000"/>
              </a:lnSpc>
              <a:spcBef>
                <a:spcPts val="0"/>
              </a:spcBef>
              <a:buFontTx/>
              <a:defRPr sz="20000">
                <a:solidFill>
                  <a:srgbClr val="FFFFFF"/>
                </a:solidFill>
                <a:latin typeface="IBM Plex Sans Light"/>
                <a:ea typeface="IBM Plex Sans Light"/>
                <a:cs typeface="IBM Plex Sans Light"/>
                <a:sym typeface="IBM Plex Sans Light"/>
              </a:defRPr>
            </a:lvl4pPr>
            <a:lvl5pPr marL="4368800" indent="-2540000" defTabSz="825500">
              <a:lnSpc>
                <a:spcPct val="100000"/>
              </a:lnSpc>
              <a:spcBef>
                <a:spcPts val="0"/>
              </a:spcBef>
              <a:buFontTx/>
              <a:defRPr sz="20000">
                <a:solidFill>
                  <a:srgbClr val="FFFFFF"/>
                </a:solidFill>
                <a:latin typeface="IBM Plex Sans Light"/>
                <a:ea typeface="IBM Plex Sans Light"/>
                <a:cs typeface="IBM Plex Sans Light"/>
                <a:sym typeface="IBM Plex Sans Light"/>
              </a:defRPr>
            </a:lvl5pPr>
          </a:lstStyle>
          <a:p>
            <a:pPr/>
            <a:r>
              <a:t>Body Level One</a:t>
            </a:r>
          </a:p>
          <a:p>
            <a:pPr lvl="1"/>
            <a:r>
              <a:t>Body Level Two</a:t>
            </a:r>
          </a:p>
          <a:p>
            <a:pPr lvl="2"/>
            <a:r>
              <a:t>Body Level Three</a:t>
            </a:r>
          </a:p>
          <a:p>
            <a:pPr lvl="3"/>
            <a:r>
              <a:t>Body Level Four</a:t>
            </a:r>
          </a:p>
          <a:p>
            <a:pPr lvl="4"/>
            <a:r>
              <a:t>Body Level Five</a:t>
            </a:r>
          </a:p>
        </p:txBody>
      </p:sp>
      <p:sp>
        <p:nvSpPr>
          <p:cNvPr id="266" name="ben.liongson@ibm.com"/>
          <p:cNvSpPr txBox="1"/>
          <p:nvPr/>
        </p:nvSpPr>
        <p:spPr>
          <a:xfrm>
            <a:off x="744267" y="3586565"/>
            <a:ext cx="16903308" cy="1828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10400" u="sng">
                <a:solidFill>
                  <a:srgbClr val="0000FF"/>
                </a:solidFill>
                <a:uFill>
                  <a:solidFill>
                    <a:srgbClr val="0000FF"/>
                  </a:solidFill>
                </a:uFill>
                <a:latin typeface="IBM Plex Sans Light"/>
                <a:ea typeface="IBM Plex Sans Light"/>
                <a:cs typeface="IBM Plex Sans Light"/>
                <a:sym typeface="IBM Plex Sans Light"/>
                <a:hlinkClick r:id="rId2" invalidUrl="" action="" tgtFrame="" tooltip="" history="1" highlightClick="0" endSnd="0"/>
              </a:defRPr>
            </a:lvl1pPr>
          </a:lstStyle>
          <a:p>
            <a:pPr>
              <a:defRPr>
                <a:solidFill>
                  <a:srgbClr val="407AE5"/>
                </a:solidFill>
                <a:uFillTx/>
              </a:defRPr>
            </a:pPr>
            <a:r>
              <a:rPr>
                <a:solidFill>
                  <a:srgbClr val="0000FF"/>
                </a:solidFill>
                <a:uFill>
                  <a:solidFill>
                    <a:srgbClr val="0000FF"/>
                  </a:solidFill>
                </a:uFill>
                <a:hlinkClick r:id="rId2" invalidUrl="" action="" tgtFrame="" tooltip="" history="1" highlightClick="0" endSnd="0"/>
              </a:rPr>
              <a:t>ben.liongson@ibm.com</a:t>
            </a:r>
          </a:p>
        </p:txBody>
      </p:sp>
      <p:sp>
        <p:nvSpPr>
          <p:cNvPr id="267"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FFFFF">
                    <a:alpha val="50000"/>
                  </a:srgbClr>
                </a:solidFill>
                <a:latin typeface="IBM Plex Sans"/>
                <a:ea typeface="IBM Plex Sans"/>
                <a:cs typeface="IBM Plex Sans"/>
                <a:sym typeface="IBM Plex Sans"/>
              </a:defRPr>
            </a:pPr>
            <a:r>
              <a:t>IBM </a:t>
            </a:r>
            <a:r>
              <a:rPr b="0"/>
              <a:t>Storage / IBM Confidential</a:t>
            </a:r>
          </a:p>
        </p:txBody>
      </p:sp>
      <p:sp>
        <p:nvSpPr>
          <p:cNvPr id="268" name="Slide Number"/>
          <p:cNvSpPr txBox="1"/>
          <p:nvPr>
            <p:ph type="sldNum" sz="quarter" idx="2"/>
          </p:nvPr>
        </p:nvSpPr>
        <p:spPr>
          <a:xfrm>
            <a:off x="23165567" y="12525047"/>
            <a:ext cx="480061" cy="508001"/>
          </a:xfrm>
          <a:prstGeom prst="rect">
            <a:avLst/>
          </a:prstGeom>
        </p:spPr>
        <p:txBody>
          <a:bodyPr lIns="50800" tIns="50800" rIns="50800" bIns="50800" anchor="t"/>
          <a:lstStyle>
            <a:lvl1pPr algn="ctr" defTabSz="825500">
              <a:defRPr>
                <a:solidFill>
                  <a:srgbClr val="D5D5D5"/>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p:bg>
      <p:bgPr>
        <a:solidFill>
          <a:srgbClr val="EAEAEA"/>
        </a:solidFill>
      </p:bgPr>
    </p:bg>
    <p:spTree>
      <p:nvGrpSpPr>
        <p:cNvPr id="1" name=""/>
        <p:cNvGrpSpPr/>
        <p:nvPr/>
      </p:nvGrpSpPr>
      <p:grpSpPr>
        <a:xfrm>
          <a:off x="0" y="0"/>
          <a:ext cx="0" cy="0"/>
          <a:chOff x="0" y="0"/>
          <a:chExt cx="0" cy="0"/>
        </a:xfrm>
      </p:grpSpPr>
      <p:sp>
        <p:nvSpPr>
          <p:cNvPr id="275" name="Body Level One…"/>
          <p:cNvSpPr txBox="1"/>
          <p:nvPr>
            <p:ph type="body" sz="quarter" idx="1"/>
          </p:nvPr>
        </p:nvSpPr>
        <p:spPr>
          <a:xfrm>
            <a:off x="1010969" y="9503696"/>
            <a:ext cx="8977283" cy="762002"/>
          </a:xfrm>
          <a:prstGeom prst="rect">
            <a:avLst/>
          </a:prstGeom>
        </p:spPr>
        <p:txBody>
          <a:bodyPr lIns="50800" tIns="50800" rIns="50800" bIns="50800"/>
          <a:lstStyle>
            <a:lvl1pPr marL="0" indent="0" defTabSz="825500">
              <a:lnSpc>
                <a:spcPct val="100000"/>
              </a:lnSpc>
              <a:spcBef>
                <a:spcPts val="0"/>
              </a:spcBef>
              <a:buSzTx/>
              <a:buFontTx/>
              <a:buNone/>
              <a:defRPr sz="4000">
                <a:solidFill>
                  <a:srgbClr val="E0E7F1"/>
                </a:solidFill>
                <a:latin typeface="IBM Plex Sans Light"/>
                <a:ea typeface="IBM Plex Sans Light"/>
                <a:cs typeface="IBM Plex Sans Light"/>
                <a:sym typeface="IBM Plex Sans Light"/>
              </a:defRPr>
            </a:lvl1pPr>
            <a:lvl2pPr marL="838200" indent="-381000" defTabSz="825500">
              <a:lnSpc>
                <a:spcPct val="100000"/>
              </a:lnSpc>
              <a:spcBef>
                <a:spcPts val="0"/>
              </a:spcBef>
              <a:buFontTx/>
              <a:defRPr sz="4000">
                <a:solidFill>
                  <a:srgbClr val="E0E7F1"/>
                </a:solidFill>
                <a:latin typeface="IBM Plex Sans Light"/>
                <a:ea typeface="IBM Plex Sans Light"/>
                <a:cs typeface="IBM Plex Sans Light"/>
                <a:sym typeface="IBM Plex Sans Light"/>
              </a:defRPr>
            </a:lvl2pPr>
            <a:lvl3pPr marL="1371599" indent="-457199" defTabSz="825500">
              <a:lnSpc>
                <a:spcPct val="100000"/>
              </a:lnSpc>
              <a:spcBef>
                <a:spcPts val="0"/>
              </a:spcBef>
              <a:buFontTx/>
              <a:defRPr sz="4000">
                <a:solidFill>
                  <a:srgbClr val="E0E7F1"/>
                </a:solidFill>
                <a:latin typeface="IBM Plex Sans Light"/>
                <a:ea typeface="IBM Plex Sans Light"/>
                <a:cs typeface="IBM Plex Sans Light"/>
                <a:sym typeface="IBM Plex Sans Light"/>
              </a:defRPr>
            </a:lvl3pPr>
            <a:lvl4pPr marL="1879600" indent="-508000" defTabSz="825500">
              <a:lnSpc>
                <a:spcPct val="100000"/>
              </a:lnSpc>
              <a:spcBef>
                <a:spcPts val="0"/>
              </a:spcBef>
              <a:buFontTx/>
              <a:defRPr sz="4000">
                <a:solidFill>
                  <a:srgbClr val="E0E7F1"/>
                </a:solidFill>
                <a:latin typeface="IBM Plex Sans Light"/>
                <a:ea typeface="IBM Plex Sans Light"/>
                <a:cs typeface="IBM Plex Sans Light"/>
                <a:sym typeface="IBM Plex Sans Light"/>
              </a:defRPr>
            </a:lvl4pPr>
            <a:lvl5pPr marL="2336800" indent="-508000" defTabSz="825500">
              <a:lnSpc>
                <a:spcPct val="100000"/>
              </a:lnSpc>
              <a:spcBef>
                <a:spcPts val="0"/>
              </a:spcBef>
              <a:buFontTx/>
              <a:defRPr sz="4000">
                <a:solidFill>
                  <a:srgbClr val="E0E7F1"/>
                </a:solidFill>
                <a:latin typeface="IBM Plex Sans Light"/>
                <a:ea typeface="IBM Plex Sans Light"/>
                <a:cs typeface="IBM Plex Sans Light"/>
                <a:sym typeface="IBM Plex Sans Light"/>
              </a:defRPr>
            </a:lvl5pPr>
          </a:lstStyle>
          <a:p>
            <a:pPr/>
            <a:r>
              <a:t>Body Level One</a:t>
            </a:r>
          </a:p>
          <a:p>
            <a:pPr lvl="1"/>
            <a:r>
              <a:t>Body Level Two</a:t>
            </a:r>
          </a:p>
          <a:p>
            <a:pPr lvl="2"/>
            <a:r>
              <a:t>Body Level Three</a:t>
            </a:r>
          </a:p>
          <a:p>
            <a:pPr lvl="3"/>
            <a:r>
              <a:t>Body Level Four</a:t>
            </a:r>
          </a:p>
          <a:p>
            <a:pPr lvl="4"/>
            <a:r>
              <a:t>Body Level Five</a:t>
            </a:r>
          </a:p>
        </p:txBody>
      </p:sp>
      <p:sp>
        <p:nvSpPr>
          <p:cNvPr id="276" name="Content One…"/>
          <p:cNvSpPr txBox="1"/>
          <p:nvPr>
            <p:ph type="body" sz="quarter" idx="21"/>
          </p:nvPr>
        </p:nvSpPr>
        <p:spPr>
          <a:xfrm>
            <a:off x="738110" y="4604577"/>
            <a:ext cx="6767370" cy="6669604"/>
          </a:xfrm>
          <a:prstGeom prst="rect">
            <a:avLst/>
          </a:prstGeom>
        </p:spPr>
        <p:txBody>
          <a:bodyPr lIns="50800" tIns="50800" rIns="50800" bIns="50800"/>
          <a:lstStyle/>
          <a:p>
            <a:pPr marL="0" indent="0" defTabSz="825500">
              <a:lnSpc>
                <a:spcPct val="100000"/>
              </a:lnSpc>
              <a:spcBef>
                <a:spcPts val="0"/>
              </a:spcBef>
              <a:buSzTx/>
              <a:buFontTx/>
              <a:buNone/>
              <a:defRPr sz="3200">
                <a:solidFill>
                  <a:srgbClr val="5E5E5E"/>
                </a:solidFill>
                <a:latin typeface="IBM Plex Sans"/>
                <a:ea typeface="IBM Plex Sans"/>
                <a:cs typeface="IBM Plex Sans"/>
                <a:sym typeface="IBM Plex Sans"/>
              </a:defRPr>
            </a:pPr>
          </a:p>
        </p:txBody>
      </p:sp>
      <p:sp>
        <p:nvSpPr>
          <p:cNvPr id="277" name="#…"/>
          <p:cNvSpPr txBox="1"/>
          <p:nvPr>
            <p:ph type="body" sz="quarter" idx="22"/>
          </p:nvPr>
        </p:nvSpPr>
        <p:spPr>
          <a:xfrm>
            <a:off x="11702005" y="4604577"/>
            <a:ext cx="2486675" cy="6669604"/>
          </a:xfrm>
          <a:prstGeom prst="rect">
            <a:avLst/>
          </a:prstGeom>
        </p:spPr>
        <p:txBody>
          <a:bodyPr lIns="50800" tIns="50800" rIns="50800" bIns="50800"/>
          <a:lstStyle/>
          <a:p>
            <a:pPr marL="0" indent="0" defTabSz="825500">
              <a:lnSpc>
                <a:spcPct val="100000"/>
              </a:lnSpc>
              <a:spcBef>
                <a:spcPts val="0"/>
              </a:spcBef>
              <a:buSzTx/>
              <a:buFontTx/>
              <a:buNone/>
              <a:defRPr sz="3200">
                <a:solidFill>
                  <a:srgbClr val="5E5E5E"/>
                </a:solidFill>
                <a:latin typeface="IBM Plex Sans"/>
                <a:ea typeface="IBM Plex Sans"/>
                <a:cs typeface="IBM Plex Sans"/>
                <a:sym typeface="IBM Plex Sans"/>
              </a:defRPr>
            </a:pPr>
          </a:p>
        </p:txBody>
      </p:sp>
      <p:sp>
        <p:nvSpPr>
          <p:cNvPr id="278" name="……….……….…"/>
          <p:cNvSpPr txBox="1"/>
          <p:nvPr>
            <p:ph type="body" sz="quarter" idx="23"/>
          </p:nvPr>
        </p:nvSpPr>
        <p:spPr>
          <a:xfrm>
            <a:off x="7711007" y="4604577"/>
            <a:ext cx="3065021" cy="6669604"/>
          </a:xfrm>
          <a:prstGeom prst="rect">
            <a:avLst/>
          </a:prstGeom>
        </p:spPr>
        <p:txBody>
          <a:bodyPr lIns="50800" tIns="50800" rIns="50800" bIns="50800"/>
          <a:lstStyle/>
          <a:p>
            <a:pPr marL="0" indent="0" defTabSz="825500">
              <a:lnSpc>
                <a:spcPct val="100000"/>
              </a:lnSpc>
              <a:spcBef>
                <a:spcPts val="0"/>
              </a:spcBef>
              <a:buSzTx/>
              <a:buFontTx/>
              <a:buNone/>
              <a:defRPr sz="3200">
                <a:solidFill>
                  <a:srgbClr val="040E5A"/>
                </a:solidFill>
                <a:latin typeface="IBM Plex Sans"/>
                <a:ea typeface="IBM Plex Sans"/>
                <a:cs typeface="IBM Plex Sans"/>
                <a:sym typeface="IBM Plex Sans"/>
              </a:defRPr>
            </a:pPr>
          </a:p>
        </p:txBody>
      </p:sp>
      <p:sp>
        <p:nvSpPr>
          <p:cNvPr id="279" name="Table of Contents"/>
          <p:cNvSpPr txBox="1"/>
          <p:nvPr/>
        </p:nvSpPr>
        <p:spPr>
          <a:xfrm>
            <a:off x="746967" y="1133639"/>
            <a:ext cx="16574843" cy="142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8000">
                <a:solidFill>
                  <a:srgbClr val="000000"/>
                </a:solidFill>
                <a:latin typeface="IBM Plex Sans"/>
                <a:ea typeface="IBM Plex Sans"/>
                <a:cs typeface="IBM Plex Sans"/>
                <a:sym typeface="IBM Plex Sans"/>
              </a:defRPr>
            </a:lvl1pPr>
          </a:lstStyle>
          <a:p>
            <a:pPr/>
            <a:r>
              <a:t>Table of Contents</a:t>
            </a:r>
          </a:p>
        </p:txBody>
      </p:sp>
      <p:sp>
        <p:nvSpPr>
          <p:cNvPr id="280" name="Project title"/>
          <p:cNvSpPr txBox="1"/>
          <p:nvPr>
            <p:ph type="body" sz="quarter" idx="24"/>
          </p:nvPr>
        </p:nvSpPr>
        <p:spPr>
          <a:xfrm>
            <a:off x="773243" y="657942"/>
            <a:ext cx="8290284" cy="932871"/>
          </a:xfrm>
          <a:prstGeom prst="rect">
            <a:avLst/>
          </a:prstGeom>
        </p:spPr>
        <p:txBody>
          <a:bodyPr lIns="50800" tIns="50800" rIns="50800" bIns="50800"/>
          <a:lstStyle/>
          <a:p>
            <a:pPr marL="0" indent="0" defTabSz="825500">
              <a:lnSpc>
                <a:spcPct val="100000"/>
              </a:lnSpc>
              <a:spcBef>
                <a:spcPts val="0"/>
              </a:spcBef>
              <a:buSzTx/>
              <a:buFontTx/>
              <a:buNone/>
              <a:defRPr sz="2800">
                <a:solidFill>
                  <a:srgbClr val="5E5E5E"/>
                </a:solidFill>
                <a:latin typeface="IBM Plex Sans"/>
                <a:ea typeface="IBM Plex Sans"/>
                <a:cs typeface="IBM Plex Sans"/>
                <a:sym typeface="IBM Plex Sans"/>
              </a:defRPr>
            </a:pPr>
          </a:p>
        </p:txBody>
      </p:sp>
      <p:sp>
        <p:nvSpPr>
          <p:cNvPr id="281"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 / Data Protection </a:t>
            </a:r>
          </a:p>
        </p:txBody>
      </p:sp>
      <p:sp>
        <p:nvSpPr>
          <p:cNvPr id="282" name="Slide Number"/>
          <p:cNvSpPr txBox="1"/>
          <p:nvPr>
            <p:ph type="sldNum" sz="quarter" idx="2"/>
          </p:nvPr>
        </p:nvSpPr>
        <p:spPr>
          <a:xfrm>
            <a:off x="23168220" y="12517977"/>
            <a:ext cx="480061" cy="508001"/>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 Link">
    <p:spTree>
      <p:nvGrpSpPr>
        <p:cNvPr id="1" name=""/>
        <p:cNvGrpSpPr/>
        <p:nvPr/>
      </p:nvGrpSpPr>
      <p:grpSpPr>
        <a:xfrm>
          <a:off x="0" y="0"/>
          <a:ext cx="0" cy="0"/>
          <a:chOff x="0" y="0"/>
          <a:chExt cx="0" cy="0"/>
        </a:xfrm>
      </p:grpSpPr>
      <p:sp>
        <p:nvSpPr>
          <p:cNvPr id="289" name="Don’t use this page"/>
          <p:cNvSpPr txBox="1"/>
          <p:nvPr/>
        </p:nvSpPr>
        <p:spPr>
          <a:xfrm>
            <a:off x="746967" y="1133639"/>
            <a:ext cx="16574843" cy="142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8000">
                <a:solidFill>
                  <a:srgbClr val="D32264"/>
                </a:solidFill>
                <a:latin typeface="IBM Plex Sans"/>
                <a:ea typeface="IBM Plex Sans"/>
                <a:cs typeface="IBM Plex Sans"/>
                <a:sym typeface="IBM Plex Sans"/>
              </a:defRPr>
            </a:lvl1pPr>
          </a:lstStyle>
          <a:p>
            <a:pPr/>
            <a:r>
              <a:t>Don’t use this page </a:t>
            </a:r>
          </a:p>
        </p:txBody>
      </p:sp>
      <p:sp>
        <p:nvSpPr>
          <p:cNvPr id="290" name="Body Level One…"/>
          <p:cNvSpPr txBox="1"/>
          <p:nvPr>
            <p:ph type="body" sz="quarter" idx="1"/>
          </p:nvPr>
        </p:nvSpPr>
        <p:spPr>
          <a:xfrm>
            <a:off x="773243" y="657942"/>
            <a:ext cx="8290284" cy="932871"/>
          </a:xfrm>
          <a:prstGeom prst="rect">
            <a:avLst/>
          </a:prstGeom>
        </p:spPr>
        <p:txBody>
          <a:bodyPr lIns="50800" tIns="50800" rIns="50800" bIns="50800"/>
          <a:lstStyle>
            <a:lvl1pPr marL="0" indent="0" defTabSz="825500">
              <a:lnSpc>
                <a:spcPct val="100000"/>
              </a:lnSpc>
              <a:spcBef>
                <a:spcPts val="0"/>
              </a:spcBef>
              <a:buSzTx/>
              <a:buFontTx/>
              <a:buNone/>
              <a:defRPr sz="2800">
                <a:solidFill>
                  <a:srgbClr val="5E5E5E"/>
                </a:solidFill>
                <a:latin typeface="IBM Plex Sans"/>
                <a:ea typeface="IBM Plex Sans"/>
                <a:cs typeface="IBM Plex Sans"/>
                <a:sym typeface="IBM Plex Sans"/>
              </a:defRPr>
            </a:lvl1pPr>
            <a:lvl2pPr marL="723900" indent="-266700" defTabSz="825500">
              <a:lnSpc>
                <a:spcPct val="100000"/>
              </a:lnSpc>
              <a:spcBef>
                <a:spcPts val="0"/>
              </a:spcBef>
              <a:buFontTx/>
              <a:defRPr sz="2800">
                <a:solidFill>
                  <a:srgbClr val="5E5E5E"/>
                </a:solidFill>
                <a:latin typeface="IBM Plex Sans"/>
                <a:ea typeface="IBM Plex Sans"/>
                <a:cs typeface="IBM Plex Sans"/>
                <a:sym typeface="IBM Plex Sans"/>
              </a:defRPr>
            </a:lvl2pPr>
            <a:lvl3pPr marL="1234439" indent="-320039" defTabSz="825500">
              <a:lnSpc>
                <a:spcPct val="100000"/>
              </a:lnSpc>
              <a:spcBef>
                <a:spcPts val="0"/>
              </a:spcBef>
              <a:buFontTx/>
              <a:defRPr sz="2800">
                <a:solidFill>
                  <a:srgbClr val="5E5E5E"/>
                </a:solidFill>
                <a:latin typeface="IBM Plex Sans"/>
                <a:ea typeface="IBM Plex Sans"/>
                <a:cs typeface="IBM Plex Sans"/>
                <a:sym typeface="IBM Plex Sans"/>
              </a:defRPr>
            </a:lvl3pPr>
            <a:lvl4pPr marL="1727200" indent="-355600" defTabSz="825500">
              <a:lnSpc>
                <a:spcPct val="100000"/>
              </a:lnSpc>
              <a:spcBef>
                <a:spcPts val="0"/>
              </a:spcBef>
              <a:buFontTx/>
              <a:defRPr sz="2800">
                <a:solidFill>
                  <a:srgbClr val="5E5E5E"/>
                </a:solidFill>
                <a:latin typeface="IBM Plex Sans"/>
                <a:ea typeface="IBM Plex Sans"/>
                <a:cs typeface="IBM Plex Sans"/>
                <a:sym typeface="IBM Plex Sans"/>
              </a:defRPr>
            </a:lvl4pPr>
            <a:lvl5pPr marL="2184400" indent="-355600" defTabSz="825500">
              <a:lnSpc>
                <a:spcPct val="100000"/>
              </a:lnSpc>
              <a:spcBef>
                <a:spcPts val="0"/>
              </a:spcBef>
              <a:buFontTx/>
              <a:defRPr sz="2800">
                <a:solidFill>
                  <a:srgbClr val="5E5E5E"/>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291" name="Find personas, illustration, and storyboard here:…"/>
          <p:cNvSpPr txBox="1"/>
          <p:nvPr/>
        </p:nvSpPr>
        <p:spPr>
          <a:xfrm>
            <a:off x="738110" y="3836722"/>
            <a:ext cx="11026999" cy="4724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defRPr sz="4000">
                <a:solidFill>
                  <a:srgbClr val="5E5E5E"/>
                </a:solidFill>
                <a:latin typeface="IBM Plex Sans"/>
                <a:ea typeface="IBM Plex Sans"/>
                <a:cs typeface="IBM Plex Sans"/>
                <a:sym typeface="IBM Plex Sans"/>
              </a:defRPr>
            </a:pPr>
            <a:r>
              <a:t>Find personas, illustration, and storyboard here:</a:t>
            </a:r>
          </a:p>
          <a:p>
            <a:pPr>
              <a:defRPr sz="4000">
                <a:solidFill>
                  <a:srgbClr val="005CFF"/>
                </a:solidFill>
                <a:latin typeface="IBM Plex Sans"/>
                <a:ea typeface="IBM Plex Sans"/>
                <a:cs typeface="IBM Plex Sans"/>
                <a:sym typeface="IBM Plex Sans"/>
              </a:defRPr>
            </a:pPr>
            <a:r>
              <a:t>https://ibm.ent.box.com/folder/52286151809</a:t>
            </a:r>
          </a:p>
          <a:p>
            <a:pPr>
              <a:defRPr sz="4000">
                <a:solidFill>
                  <a:srgbClr val="5E5E5E"/>
                </a:solidFill>
                <a:latin typeface="IBM Plex Sans"/>
                <a:ea typeface="IBM Plex Sans"/>
                <a:cs typeface="IBM Plex Sans"/>
                <a:sym typeface="IBM Plex Sans"/>
              </a:defRPr>
            </a:pPr>
          </a:p>
          <a:p>
            <a:pPr>
              <a:defRPr sz="4000">
                <a:solidFill>
                  <a:srgbClr val="5E5E5E"/>
                </a:solidFill>
                <a:latin typeface="IBM Plex Sans"/>
                <a:ea typeface="IBM Plex Sans"/>
                <a:cs typeface="IBM Plex Sans"/>
                <a:sym typeface="IBM Plex Sans"/>
              </a:defRPr>
            </a:pPr>
            <a:r>
              <a:t>Illustration and personas: </a:t>
            </a:r>
            <a:r>
              <a:rPr b="1"/>
              <a:t>Persona Deck and Persona Characters</a:t>
            </a:r>
          </a:p>
          <a:p>
            <a:pPr>
              <a:defRPr b="1" sz="4000">
                <a:solidFill>
                  <a:srgbClr val="5E5E5E"/>
                </a:solidFill>
                <a:latin typeface="IBM Plex Sans"/>
                <a:ea typeface="IBM Plex Sans"/>
                <a:cs typeface="IBM Plex Sans"/>
                <a:sym typeface="IBM Plex Sans"/>
              </a:defRPr>
            </a:pPr>
          </a:p>
          <a:p>
            <a:pPr>
              <a:defRPr sz="4000">
                <a:solidFill>
                  <a:srgbClr val="5E5E5E"/>
                </a:solidFill>
                <a:latin typeface="IBM Plex Sans"/>
                <a:ea typeface="IBM Plex Sans"/>
                <a:cs typeface="IBM Plex Sans"/>
                <a:sym typeface="IBM Plex Sans"/>
              </a:defRPr>
            </a:pPr>
            <a:r>
              <a:t>Storyboard: </a:t>
            </a:r>
            <a:r>
              <a:rPr b="1"/>
              <a:t>Persona Storyboards</a:t>
            </a:r>
          </a:p>
        </p:txBody>
      </p:sp>
      <p:sp>
        <p:nvSpPr>
          <p:cNvPr id="292"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 / Data Protection </a:t>
            </a:r>
          </a:p>
        </p:txBody>
      </p:sp>
      <p:sp>
        <p:nvSpPr>
          <p:cNvPr id="293" name="Slide Number"/>
          <p:cNvSpPr txBox="1"/>
          <p:nvPr>
            <p:ph type="sldNum" sz="quarter" idx="2"/>
          </p:nvPr>
        </p:nvSpPr>
        <p:spPr>
          <a:xfrm>
            <a:off x="23168220" y="12517977"/>
            <a:ext cx="480061" cy="508001"/>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act, number">
    <p:bg>
      <p:bgPr>
        <a:solidFill>
          <a:srgbClr val="000000"/>
        </a:solidFill>
      </p:bgPr>
    </p:bg>
    <p:spTree>
      <p:nvGrpSpPr>
        <p:cNvPr id="1" name=""/>
        <p:cNvGrpSpPr/>
        <p:nvPr/>
      </p:nvGrpSpPr>
      <p:grpSpPr>
        <a:xfrm>
          <a:off x="0" y="0"/>
          <a:ext cx="0" cy="0"/>
          <a:chOff x="0" y="0"/>
          <a:chExt cx="0" cy="0"/>
        </a:xfrm>
      </p:grpSpPr>
      <p:sp>
        <p:nvSpPr>
          <p:cNvPr id="300" name="Title Text"/>
          <p:cNvSpPr txBox="1"/>
          <p:nvPr>
            <p:ph type="title"/>
          </p:nvPr>
        </p:nvSpPr>
        <p:spPr>
          <a:xfrm>
            <a:off x="585215" y="483615"/>
            <a:ext cx="11021570" cy="2145794"/>
          </a:xfrm>
          <a:prstGeom prst="rect">
            <a:avLst/>
          </a:prstGeom>
        </p:spPr>
        <p:txBody>
          <a:bodyPr lIns="0" tIns="0" rIns="0" bIns="0" anchor="t"/>
          <a:lstStyle>
            <a:lvl1pPr defTabSz="2438400">
              <a:defRPr sz="4200">
                <a:solidFill>
                  <a:srgbClr val="FFFFFF"/>
                </a:solidFill>
                <a:latin typeface="IBM Plex Sans"/>
                <a:ea typeface="IBM Plex Sans"/>
                <a:cs typeface="IBM Plex Sans"/>
                <a:sym typeface="IBM Plex Sans"/>
              </a:defRPr>
            </a:lvl1pPr>
          </a:lstStyle>
          <a:p>
            <a:pPr/>
            <a:r>
              <a:t>Title Text</a:t>
            </a:r>
          </a:p>
        </p:txBody>
      </p:sp>
      <p:sp>
        <p:nvSpPr>
          <p:cNvPr id="301" name="Body Level One…"/>
          <p:cNvSpPr txBox="1"/>
          <p:nvPr>
            <p:ph type="body" sz="half" idx="1"/>
          </p:nvPr>
        </p:nvSpPr>
        <p:spPr>
          <a:xfrm>
            <a:off x="365758" y="3023615"/>
            <a:ext cx="11216643" cy="8965187"/>
          </a:xfrm>
          <a:prstGeom prst="rect">
            <a:avLst/>
          </a:prstGeom>
        </p:spPr>
        <p:txBody>
          <a:bodyPr lIns="0" tIns="0" rIns="0" bIns="0"/>
          <a:lstStyle>
            <a:lvl1pPr marL="0" indent="0" defTabSz="2438400">
              <a:spcBef>
                <a:spcPts val="2900"/>
              </a:spcBef>
              <a:buSzTx/>
              <a:buFontTx/>
              <a:buNone/>
              <a:defRPr b="1" sz="25600">
                <a:solidFill>
                  <a:srgbClr val="FFFFFF"/>
                </a:solidFill>
                <a:latin typeface="IBM Plex Sans"/>
                <a:ea typeface="IBM Plex Sans"/>
                <a:cs typeface="IBM Plex Sans"/>
                <a:sym typeface="IBM Plex Sans"/>
              </a:defRPr>
            </a:lvl1pPr>
            <a:lvl2pPr marL="3174601" indent="-3176885" defTabSz="2438400">
              <a:spcBef>
                <a:spcPts val="2900"/>
              </a:spcBef>
              <a:buFontTx/>
              <a:buChar char="–"/>
              <a:defRPr b="1" sz="25600">
                <a:solidFill>
                  <a:srgbClr val="FFFFFF"/>
                </a:solidFill>
                <a:latin typeface="IBM Plex Sans"/>
                <a:ea typeface="IBM Plex Sans"/>
                <a:cs typeface="IBM Plex Sans"/>
                <a:sym typeface="IBM Plex Sans"/>
              </a:defRPr>
            </a:lvl2pPr>
            <a:lvl3pPr marL="3346055" indent="-3176885" defTabSz="2438400">
              <a:spcBef>
                <a:spcPts val="2900"/>
              </a:spcBef>
              <a:buFontTx/>
              <a:defRPr b="1" sz="25600">
                <a:solidFill>
                  <a:srgbClr val="FFFFFF"/>
                </a:solidFill>
                <a:latin typeface="IBM Plex Sans"/>
                <a:ea typeface="IBM Plex Sans"/>
                <a:cs typeface="IBM Plex Sans"/>
                <a:sym typeface="IBM Plex Sans"/>
              </a:defRPr>
            </a:lvl3pPr>
            <a:lvl4pPr marL="3631808" indent="-3176885" defTabSz="2438400">
              <a:spcBef>
                <a:spcPts val="2900"/>
              </a:spcBef>
              <a:buFontTx/>
              <a:buChar char="–"/>
              <a:defRPr b="1" sz="25600">
                <a:solidFill>
                  <a:srgbClr val="FFFFFF"/>
                </a:solidFill>
                <a:latin typeface="IBM Plex Sans"/>
                <a:ea typeface="IBM Plex Sans"/>
                <a:cs typeface="IBM Plex Sans"/>
                <a:sym typeface="IBM Plex Sans"/>
              </a:defRPr>
            </a:lvl4pPr>
            <a:lvl5pPr marL="3806435" indent="-3176885" defTabSz="2438400">
              <a:spcBef>
                <a:spcPts val="2900"/>
              </a:spcBef>
              <a:buFontTx/>
              <a:buChar char="»"/>
              <a:defRPr b="1" sz="256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02" name="Slide Number"/>
          <p:cNvSpPr txBox="1"/>
          <p:nvPr>
            <p:ph type="sldNum" sz="quarter" idx="2"/>
          </p:nvPr>
        </p:nvSpPr>
        <p:spPr>
          <a:xfrm>
            <a:off x="23517680" y="12862983"/>
            <a:ext cx="256541" cy="254001"/>
          </a:xfrm>
          <a:prstGeom prst="rect">
            <a:avLst/>
          </a:prstGeom>
        </p:spPr>
        <p:txBody>
          <a:bodyPr lIns="0" tIns="0" rIns="0" bIns="0"/>
          <a:lstStyle>
            <a:lvl1pPr defTabSz="1829286">
              <a:defRPr sz="1600">
                <a:solidFill>
                  <a:srgbClr val="FFFFFF"/>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oxes (1 large, 4 small)">
    <p:bg>
      <p:bgPr>
        <a:solidFill>
          <a:srgbClr val="000000"/>
        </a:solidFill>
      </p:bgPr>
    </p:bg>
    <p:spTree>
      <p:nvGrpSpPr>
        <p:cNvPr id="1" name=""/>
        <p:cNvGrpSpPr/>
        <p:nvPr/>
      </p:nvGrpSpPr>
      <p:grpSpPr>
        <a:xfrm>
          <a:off x="0" y="0"/>
          <a:ext cx="0" cy="0"/>
          <a:chOff x="0" y="0"/>
          <a:chExt cx="0" cy="0"/>
        </a:xfrm>
      </p:grpSpPr>
      <p:sp>
        <p:nvSpPr>
          <p:cNvPr id="309" name="Title Text"/>
          <p:cNvSpPr txBox="1"/>
          <p:nvPr>
            <p:ph type="title"/>
          </p:nvPr>
        </p:nvSpPr>
        <p:spPr>
          <a:xfrm>
            <a:off x="-2" y="-3"/>
            <a:ext cx="24384003" cy="6851902"/>
          </a:xfrm>
          <a:prstGeom prst="rect">
            <a:avLst/>
          </a:prstGeom>
        </p:spPr>
        <p:txBody>
          <a:bodyPr lIns="135466" tIns="135466" rIns="135466" bIns="135466" anchor="t"/>
          <a:lstStyle>
            <a:lvl1pPr indent="372533" defTabSz="2438400">
              <a:defRPr sz="12800">
                <a:solidFill>
                  <a:srgbClr val="FFFFFF"/>
                </a:solidFill>
                <a:latin typeface="IBM Plex Sans"/>
                <a:ea typeface="IBM Plex Sans"/>
                <a:cs typeface="IBM Plex Sans"/>
                <a:sym typeface="IBM Plex Sans"/>
              </a:defRPr>
            </a:lvl1pPr>
          </a:lstStyle>
          <a:p>
            <a:pPr/>
            <a:r>
              <a:t>Title Text</a:t>
            </a:r>
          </a:p>
        </p:txBody>
      </p:sp>
      <p:sp>
        <p:nvSpPr>
          <p:cNvPr id="310" name="Body Level One…"/>
          <p:cNvSpPr txBox="1"/>
          <p:nvPr>
            <p:ph type="body" sz="quarter" idx="1"/>
          </p:nvPr>
        </p:nvSpPr>
        <p:spPr>
          <a:xfrm>
            <a:off x="-2" y="6853767"/>
            <a:ext cx="6096003" cy="6862234"/>
          </a:xfrm>
          <a:prstGeom prst="rect">
            <a:avLst/>
          </a:prstGeom>
          <a:solidFill>
            <a:srgbClr val="061F80"/>
          </a:solidFill>
        </p:spPr>
        <p:txBody>
          <a:bodyPr lIns="536448" tIns="536448" rIns="536448" bIns="536448"/>
          <a:lstStyle>
            <a:lvl1pPr marL="0" indent="50800" defTabSz="2438400">
              <a:lnSpc>
                <a:spcPct val="100000"/>
              </a:lnSpc>
              <a:spcBef>
                <a:spcPts val="2900"/>
              </a:spcBef>
              <a:buSzTx/>
              <a:buFontTx/>
              <a:buNone/>
              <a:defRPr sz="3600">
                <a:solidFill>
                  <a:srgbClr val="FFFFFF"/>
                </a:solidFill>
                <a:latin typeface="IBM Plex Sans"/>
                <a:ea typeface="IBM Plex Sans"/>
                <a:cs typeface="IBM Plex Sans"/>
                <a:sym typeface="IBM Plex Sans"/>
              </a:defRPr>
            </a:lvl1pPr>
            <a:lvl2pPr marL="495265"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2pPr>
            <a:lvl3pPr marL="666717" indent="-446748" defTabSz="2438400">
              <a:lnSpc>
                <a:spcPct val="100000"/>
              </a:lnSpc>
              <a:spcBef>
                <a:spcPts val="2900"/>
              </a:spcBef>
              <a:buFontTx/>
              <a:defRPr sz="3600">
                <a:solidFill>
                  <a:srgbClr val="FFFFFF"/>
                </a:solidFill>
                <a:latin typeface="IBM Plex Sans"/>
                <a:ea typeface="IBM Plex Sans"/>
                <a:cs typeface="IBM Plex Sans"/>
                <a:sym typeface="IBM Plex Sans"/>
              </a:defRPr>
            </a:lvl3pPr>
            <a:lvl4pPr marL="952471"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4pPr>
            <a:lvl5pPr marL="1127097"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11" name="Slide Number"/>
          <p:cNvSpPr txBox="1"/>
          <p:nvPr>
            <p:ph type="sldNum" sz="quarter" idx="2"/>
          </p:nvPr>
        </p:nvSpPr>
        <p:spPr>
          <a:xfrm>
            <a:off x="23517680" y="12862983"/>
            <a:ext cx="256541" cy="254001"/>
          </a:xfrm>
          <a:prstGeom prst="rect">
            <a:avLst/>
          </a:prstGeom>
        </p:spPr>
        <p:txBody>
          <a:bodyPr lIns="0" tIns="0" rIns="0" bIns="0"/>
          <a:lstStyle>
            <a:lvl1pPr defTabSz="1829286">
              <a:defRPr sz="1600">
                <a:solidFill>
                  <a:srgbClr val="000000"/>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oxes (3 med, 2 small)">
    <p:bg>
      <p:bgPr>
        <a:solidFill>
          <a:srgbClr val="F3F3F3"/>
        </a:solidFill>
      </p:bgPr>
    </p:bg>
    <p:spTree>
      <p:nvGrpSpPr>
        <p:cNvPr id="1" name=""/>
        <p:cNvGrpSpPr/>
        <p:nvPr/>
      </p:nvGrpSpPr>
      <p:grpSpPr>
        <a:xfrm>
          <a:off x="0" y="0"/>
          <a:ext cx="0" cy="0"/>
          <a:chOff x="0" y="0"/>
          <a:chExt cx="0" cy="0"/>
        </a:xfrm>
      </p:grpSpPr>
      <p:sp>
        <p:nvSpPr>
          <p:cNvPr id="318" name="Title Text"/>
          <p:cNvSpPr txBox="1"/>
          <p:nvPr>
            <p:ph type="title"/>
          </p:nvPr>
        </p:nvSpPr>
        <p:spPr>
          <a:xfrm>
            <a:off x="-2" y="-3"/>
            <a:ext cx="12192002" cy="6858004"/>
          </a:xfrm>
          <a:prstGeom prst="rect">
            <a:avLst/>
          </a:prstGeom>
          <a:solidFill>
            <a:srgbClr val="0530AD"/>
          </a:solidFill>
        </p:spPr>
        <p:txBody>
          <a:bodyPr lIns="372533" tIns="372533" rIns="372533" bIns="372533" anchor="t"/>
          <a:lstStyle>
            <a:lvl1pPr indent="203200" defTabSz="2438400">
              <a:defRPr sz="6400">
                <a:solidFill>
                  <a:srgbClr val="FFFFFF"/>
                </a:solidFill>
                <a:latin typeface="IBM Plex Sans"/>
                <a:ea typeface="IBM Plex Sans"/>
                <a:cs typeface="IBM Plex Sans"/>
                <a:sym typeface="IBM Plex Sans"/>
              </a:defRPr>
            </a:lvl1pPr>
          </a:lstStyle>
          <a:p>
            <a:pPr/>
            <a:r>
              <a:t>Title Text</a:t>
            </a:r>
          </a:p>
        </p:txBody>
      </p:sp>
      <p:sp>
        <p:nvSpPr>
          <p:cNvPr id="319" name="Body Level One…"/>
          <p:cNvSpPr txBox="1"/>
          <p:nvPr>
            <p:ph type="body" sz="quarter" idx="1"/>
          </p:nvPr>
        </p:nvSpPr>
        <p:spPr>
          <a:xfrm>
            <a:off x="12192000" y="-2"/>
            <a:ext cx="6096000" cy="6858002"/>
          </a:xfrm>
          <a:prstGeom prst="rect">
            <a:avLst/>
          </a:prstGeom>
          <a:solidFill>
            <a:srgbClr val="0062FF"/>
          </a:solidFill>
        </p:spPr>
        <p:txBody>
          <a:bodyPr lIns="536448" tIns="536448" rIns="536448" bIns="536448"/>
          <a:lstStyle>
            <a:lvl1pPr marL="0" indent="0" defTabSz="2438400">
              <a:lnSpc>
                <a:spcPct val="100000"/>
              </a:lnSpc>
              <a:spcBef>
                <a:spcPts val="2900"/>
              </a:spcBef>
              <a:buSzTx/>
              <a:buFontTx/>
              <a:buNone/>
              <a:defRPr sz="3600">
                <a:solidFill>
                  <a:srgbClr val="FFFFFF"/>
                </a:solidFill>
                <a:latin typeface="IBM Plex Sans"/>
                <a:ea typeface="IBM Plex Sans"/>
                <a:cs typeface="IBM Plex Sans"/>
                <a:sym typeface="IBM Plex Sans"/>
              </a:defRPr>
            </a:lvl1pPr>
            <a:lvl2pPr marL="444465"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2pPr>
            <a:lvl3pPr marL="615917" indent="-446748" defTabSz="2438400">
              <a:lnSpc>
                <a:spcPct val="100000"/>
              </a:lnSpc>
              <a:spcBef>
                <a:spcPts val="2900"/>
              </a:spcBef>
              <a:buFontTx/>
              <a:defRPr sz="3600">
                <a:solidFill>
                  <a:srgbClr val="FFFFFF"/>
                </a:solidFill>
                <a:latin typeface="IBM Plex Sans"/>
                <a:ea typeface="IBM Plex Sans"/>
                <a:cs typeface="IBM Plex Sans"/>
                <a:sym typeface="IBM Plex Sans"/>
              </a:defRPr>
            </a:lvl3pPr>
            <a:lvl4pPr marL="901671"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4pPr>
            <a:lvl5pPr marL="1076297"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20" name="Slide Number"/>
          <p:cNvSpPr txBox="1"/>
          <p:nvPr>
            <p:ph type="sldNum" sz="quarter" idx="2"/>
          </p:nvPr>
        </p:nvSpPr>
        <p:spPr>
          <a:xfrm>
            <a:off x="23517680" y="12862983"/>
            <a:ext cx="256541" cy="254001"/>
          </a:xfrm>
          <a:prstGeom prst="rect">
            <a:avLst/>
          </a:prstGeom>
        </p:spPr>
        <p:txBody>
          <a:bodyPr lIns="0" tIns="0" rIns="0" bIns="0"/>
          <a:lstStyle>
            <a:lvl1pPr defTabSz="1829286">
              <a:defRPr sz="1600">
                <a:solidFill>
                  <a:srgbClr val="FFFFFF"/>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text, half-image">
    <p:bg>
      <p:bgPr>
        <a:solidFill>
          <a:srgbClr val="F3F3F3"/>
        </a:solidFill>
      </p:bgPr>
    </p:bg>
    <p:spTree>
      <p:nvGrpSpPr>
        <p:cNvPr id="1" name=""/>
        <p:cNvGrpSpPr/>
        <p:nvPr/>
      </p:nvGrpSpPr>
      <p:grpSpPr>
        <a:xfrm>
          <a:off x="0" y="0"/>
          <a:ext cx="0" cy="0"/>
          <a:chOff x="0" y="0"/>
          <a:chExt cx="0" cy="0"/>
        </a:xfrm>
      </p:grpSpPr>
      <p:sp>
        <p:nvSpPr>
          <p:cNvPr id="327" name="Title Text"/>
          <p:cNvSpPr txBox="1"/>
          <p:nvPr>
            <p:ph type="title"/>
          </p:nvPr>
        </p:nvSpPr>
        <p:spPr>
          <a:xfrm>
            <a:off x="560830" y="367114"/>
            <a:ext cx="11045954" cy="2145794"/>
          </a:xfrm>
          <a:prstGeom prst="rect">
            <a:avLst/>
          </a:prstGeom>
        </p:spPr>
        <p:txBody>
          <a:bodyPr lIns="0" tIns="0" rIns="0" bIns="0" anchor="t"/>
          <a:lstStyle>
            <a:lvl1pPr defTabSz="2438400">
              <a:defRPr sz="6400">
                <a:latin typeface="IBM Plex Sans"/>
                <a:ea typeface="IBM Plex Sans"/>
                <a:cs typeface="IBM Plex Sans"/>
                <a:sym typeface="IBM Plex Sans"/>
              </a:defRPr>
            </a:lvl1pPr>
          </a:lstStyle>
          <a:p>
            <a:pPr/>
            <a:r>
              <a:t>Title Text</a:t>
            </a:r>
          </a:p>
        </p:txBody>
      </p:sp>
      <p:sp>
        <p:nvSpPr>
          <p:cNvPr id="328" name="Body Level One…"/>
          <p:cNvSpPr txBox="1"/>
          <p:nvPr>
            <p:ph type="body" sz="half" idx="1"/>
          </p:nvPr>
        </p:nvSpPr>
        <p:spPr>
          <a:xfrm>
            <a:off x="585215" y="3316223"/>
            <a:ext cx="10997187" cy="8672577"/>
          </a:xfrm>
          <a:prstGeom prst="rect">
            <a:avLst/>
          </a:prstGeom>
        </p:spPr>
        <p:txBody>
          <a:bodyPr lIns="0" tIns="0" rIns="0" bIns="0"/>
          <a:lstStyle>
            <a:lvl1pPr marL="0" indent="0" defTabSz="2438400">
              <a:lnSpc>
                <a:spcPct val="100000"/>
              </a:lnSpc>
              <a:spcBef>
                <a:spcPts val="2900"/>
              </a:spcBef>
              <a:buSzTx/>
              <a:buFontTx/>
              <a:buNone/>
              <a:defRPr sz="3600">
                <a:latin typeface="IBM Plex Sans"/>
                <a:ea typeface="IBM Plex Sans"/>
                <a:cs typeface="IBM Plex Sans"/>
                <a:sym typeface="IBM Plex Sans"/>
              </a:defRPr>
            </a:lvl1pPr>
            <a:lvl2pPr marL="444465" indent="-446748" defTabSz="2438400">
              <a:lnSpc>
                <a:spcPct val="100000"/>
              </a:lnSpc>
              <a:spcBef>
                <a:spcPts val="2900"/>
              </a:spcBef>
              <a:buFontTx/>
              <a:buChar char="–"/>
              <a:defRPr sz="3600">
                <a:latin typeface="IBM Plex Sans"/>
                <a:ea typeface="IBM Plex Sans"/>
                <a:cs typeface="IBM Plex Sans"/>
                <a:sym typeface="IBM Plex Sans"/>
              </a:defRPr>
            </a:lvl2pPr>
            <a:lvl3pPr marL="615917" indent="-446748" defTabSz="2438400">
              <a:lnSpc>
                <a:spcPct val="100000"/>
              </a:lnSpc>
              <a:spcBef>
                <a:spcPts val="2900"/>
              </a:spcBef>
              <a:buFontTx/>
              <a:defRPr sz="3600">
                <a:latin typeface="IBM Plex Sans"/>
                <a:ea typeface="IBM Plex Sans"/>
                <a:cs typeface="IBM Plex Sans"/>
                <a:sym typeface="IBM Plex Sans"/>
              </a:defRPr>
            </a:lvl3pPr>
            <a:lvl4pPr marL="901671" indent="-446748" defTabSz="2438400">
              <a:lnSpc>
                <a:spcPct val="100000"/>
              </a:lnSpc>
              <a:spcBef>
                <a:spcPts val="2900"/>
              </a:spcBef>
              <a:buFontTx/>
              <a:buChar char="–"/>
              <a:defRPr sz="3600">
                <a:latin typeface="IBM Plex Sans"/>
                <a:ea typeface="IBM Plex Sans"/>
                <a:cs typeface="IBM Plex Sans"/>
                <a:sym typeface="IBM Plex Sans"/>
              </a:defRPr>
            </a:lvl4pPr>
            <a:lvl5pPr marL="1076297" indent="-446748" defTabSz="2438400">
              <a:lnSpc>
                <a:spcPct val="100000"/>
              </a:lnSpc>
              <a:spcBef>
                <a:spcPts val="2900"/>
              </a:spcBef>
              <a:buFontTx/>
              <a:buChar char="»"/>
              <a:defRPr sz="3600">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29" name="Picture Placeholder"/>
          <p:cNvSpPr/>
          <p:nvPr>
            <p:ph type="pic" idx="21"/>
          </p:nvPr>
        </p:nvSpPr>
        <p:spPr>
          <a:xfrm>
            <a:off x="12192000" y="-2"/>
            <a:ext cx="12192000" cy="13716003"/>
          </a:xfrm>
          <a:prstGeom prst="rect">
            <a:avLst/>
          </a:prstGeom>
        </p:spPr>
        <p:txBody>
          <a:bodyPr lIns="91439" tIns="45719" rIns="91439" bIns="45719">
            <a:noAutofit/>
          </a:bodyPr>
          <a:lstStyle/>
          <a:p>
            <a:pPr/>
          </a:p>
        </p:txBody>
      </p:sp>
      <p:sp>
        <p:nvSpPr>
          <p:cNvPr id="330" name="Slide Number"/>
          <p:cNvSpPr txBox="1"/>
          <p:nvPr>
            <p:ph type="sldNum" sz="quarter" idx="2"/>
          </p:nvPr>
        </p:nvSpPr>
        <p:spPr>
          <a:xfrm>
            <a:off x="23517680" y="12862983"/>
            <a:ext cx="256541" cy="254001"/>
          </a:xfrm>
          <a:prstGeom prst="rect">
            <a:avLst/>
          </a:prstGeom>
        </p:spPr>
        <p:txBody>
          <a:bodyPr lIns="0" tIns="0" rIns="0" bIns="0"/>
          <a:lstStyle>
            <a:lvl1pPr defTabSz="1829286">
              <a:defRPr sz="1600">
                <a:solidFill>
                  <a:srgbClr val="000000"/>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text (split background)">
    <p:bg>
      <p:bgPr>
        <a:solidFill>
          <a:srgbClr val="F3F3F3"/>
        </a:solidFill>
      </p:bgPr>
    </p:bg>
    <p:spTree>
      <p:nvGrpSpPr>
        <p:cNvPr id="1" name=""/>
        <p:cNvGrpSpPr/>
        <p:nvPr/>
      </p:nvGrpSpPr>
      <p:grpSpPr>
        <a:xfrm>
          <a:off x="0" y="0"/>
          <a:ext cx="0" cy="0"/>
          <a:chOff x="0" y="0"/>
          <a:chExt cx="0" cy="0"/>
        </a:xfrm>
      </p:grpSpPr>
      <p:sp>
        <p:nvSpPr>
          <p:cNvPr id="337" name="Title Text"/>
          <p:cNvSpPr txBox="1"/>
          <p:nvPr>
            <p:ph type="title"/>
          </p:nvPr>
        </p:nvSpPr>
        <p:spPr>
          <a:xfrm>
            <a:off x="560833" y="367114"/>
            <a:ext cx="11045774" cy="11452353"/>
          </a:xfrm>
          <a:prstGeom prst="rect">
            <a:avLst/>
          </a:prstGeom>
        </p:spPr>
        <p:txBody>
          <a:bodyPr lIns="0" tIns="0" rIns="0" bIns="0" anchor="t"/>
          <a:lstStyle>
            <a:lvl1pPr defTabSz="2438400">
              <a:defRPr sz="6400">
                <a:latin typeface="IBM Plex Sans"/>
                <a:ea typeface="IBM Plex Sans"/>
                <a:cs typeface="IBM Plex Sans"/>
                <a:sym typeface="IBM Plex Sans"/>
              </a:defRPr>
            </a:lvl1pPr>
          </a:lstStyle>
          <a:p>
            <a:pPr/>
            <a:r>
              <a:t>Title Text</a:t>
            </a:r>
          </a:p>
        </p:txBody>
      </p:sp>
      <p:sp>
        <p:nvSpPr>
          <p:cNvPr id="338" name="Black rectangle"/>
          <p:cNvSpPr/>
          <p:nvPr/>
        </p:nvSpPr>
        <p:spPr>
          <a:xfrm>
            <a:off x="12192000" y="-1"/>
            <a:ext cx="12192000" cy="13716002"/>
          </a:xfrm>
          <a:prstGeom prst="rect">
            <a:avLst/>
          </a:prstGeom>
          <a:solidFill>
            <a:srgbClr val="000000"/>
          </a:solidFill>
          <a:ln w="12700">
            <a:miter lim="400000"/>
          </a:ln>
        </p:spPr>
        <p:txBody>
          <a:bodyPr lIns="0" tIns="0" rIns="0" bIns="0" anchor="ctr"/>
          <a:lstStyle/>
          <a:p>
            <a:pPr algn="ctr" defTabSz="1829286">
              <a:defRPr>
                <a:latin typeface="IBM Plex Sans"/>
                <a:ea typeface="IBM Plex Sans"/>
                <a:cs typeface="IBM Plex Sans"/>
                <a:sym typeface="IBM Plex Sans"/>
              </a:defRPr>
            </a:pPr>
          </a:p>
        </p:txBody>
      </p:sp>
      <p:sp>
        <p:nvSpPr>
          <p:cNvPr id="339" name="Body Level One…"/>
          <p:cNvSpPr txBox="1"/>
          <p:nvPr>
            <p:ph type="body" sz="half" idx="1"/>
          </p:nvPr>
        </p:nvSpPr>
        <p:spPr>
          <a:xfrm>
            <a:off x="12777216" y="536447"/>
            <a:ext cx="10997186" cy="11452353"/>
          </a:xfrm>
          <a:prstGeom prst="rect">
            <a:avLst/>
          </a:prstGeom>
        </p:spPr>
        <p:txBody>
          <a:bodyPr lIns="0" tIns="0" rIns="0" bIns="0"/>
          <a:lstStyle>
            <a:lvl1pPr marL="0" indent="0" defTabSz="2438400">
              <a:lnSpc>
                <a:spcPct val="100000"/>
              </a:lnSpc>
              <a:spcBef>
                <a:spcPts val="2900"/>
              </a:spcBef>
              <a:buSzTx/>
              <a:buFontTx/>
              <a:buNone/>
              <a:defRPr sz="3600">
                <a:solidFill>
                  <a:srgbClr val="FFFFFF"/>
                </a:solidFill>
                <a:latin typeface="IBM Plex Sans"/>
                <a:ea typeface="IBM Plex Sans"/>
                <a:cs typeface="IBM Plex Sans"/>
                <a:sym typeface="IBM Plex Sans"/>
              </a:defRPr>
            </a:lvl1pPr>
            <a:lvl2pPr marL="444465"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2pPr>
            <a:lvl3pPr marL="615917" indent="-446748" defTabSz="2438400">
              <a:lnSpc>
                <a:spcPct val="100000"/>
              </a:lnSpc>
              <a:spcBef>
                <a:spcPts val="2900"/>
              </a:spcBef>
              <a:buFontTx/>
              <a:defRPr sz="3600">
                <a:solidFill>
                  <a:srgbClr val="FFFFFF"/>
                </a:solidFill>
                <a:latin typeface="IBM Plex Sans"/>
                <a:ea typeface="IBM Plex Sans"/>
                <a:cs typeface="IBM Plex Sans"/>
                <a:sym typeface="IBM Plex Sans"/>
              </a:defRPr>
            </a:lvl3pPr>
            <a:lvl4pPr marL="901671"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4pPr>
            <a:lvl5pPr marL="1076297" indent="-446748" defTabSz="2438400">
              <a:lnSpc>
                <a:spcPct val="100000"/>
              </a:lnSpc>
              <a:spcBef>
                <a:spcPts val="2900"/>
              </a:spcBef>
              <a:buFontTx/>
              <a:buChar char="»"/>
              <a:defRPr sz="36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40" name="Slide Number"/>
          <p:cNvSpPr txBox="1"/>
          <p:nvPr>
            <p:ph type="sldNum" sz="quarter" idx="2"/>
          </p:nvPr>
        </p:nvSpPr>
        <p:spPr>
          <a:xfrm>
            <a:off x="23517680" y="12862983"/>
            <a:ext cx="256541" cy="254001"/>
          </a:xfrm>
          <a:prstGeom prst="rect">
            <a:avLst/>
          </a:prstGeom>
        </p:spPr>
        <p:txBody>
          <a:bodyPr lIns="0" tIns="0" rIns="0" bIns="0"/>
          <a:lstStyle>
            <a:lvl1pPr defTabSz="1829286">
              <a:defRPr sz="1600">
                <a:solidFill>
                  <a:srgbClr val="FFFFFF"/>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
    <p:bg>
      <p:bgPr>
        <a:solidFill>
          <a:srgbClr val="EAEAEA"/>
        </a:solidFill>
      </p:bgPr>
    </p:bg>
    <p:spTree>
      <p:nvGrpSpPr>
        <p:cNvPr id="1" name=""/>
        <p:cNvGrpSpPr/>
        <p:nvPr/>
      </p:nvGrpSpPr>
      <p:grpSpPr>
        <a:xfrm>
          <a:off x="0" y="0"/>
          <a:ext cx="0" cy="0"/>
          <a:chOff x="0" y="0"/>
          <a:chExt cx="0" cy="0"/>
        </a:xfrm>
      </p:grpSpPr>
      <p:sp>
        <p:nvSpPr>
          <p:cNvPr id="33" name="Body Level One…"/>
          <p:cNvSpPr txBox="1"/>
          <p:nvPr>
            <p:ph type="body" sz="quarter" idx="1"/>
          </p:nvPr>
        </p:nvSpPr>
        <p:spPr>
          <a:xfrm>
            <a:off x="746967" y="1133639"/>
            <a:ext cx="16574843" cy="1504215"/>
          </a:xfrm>
          <a:prstGeom prst="rect">
            <a:avLst/>
          </a:prstGeom>
        </p:spPr>
        <p:txBody>
          <a:bodyPr lIns="50800" tIns="50800" rIns="50800" bIns="50800"/>
          <a:lstStyle>
            <a:lvl1pPr marL="0" indent="0" defTabSz="825500">
              <a:lnSpc>
                <a:spcPct val="100000"/>
              </a:lnSpc>
              <a:spcBef>
                <a:spcPts val="0"/>
              </a:spcBef>
              <a:buSzTx/>
              <a:buFontTx/>
              <a:buNone/>
              <a:defRPr sz="8000">
                <a:latin typeface="IBM Plex Sans"/>
                <a:ea typeface="IBM Plex Sans"/>
                <a:cs typeface="IBM Plex Sans"/>
                <a:sym typeface="IBM Plex Sans"/>
              </a:defRPr>
            </a:lvl1pPr>
            <a:lvl2pPr marL="1219200" indent="-762000" defTabSz="825500">
              <a:lnSpc>
                <a:spcPct val="100000"/>
              </a:lnSpc>
              <a:spcBef>
                <a:spcPts val="0"/>
              </a:spcBef>
              <a:buFontTx/>
              <a:defRPr sz="8000">
                <a:latin typeface="IBM Plex Sans"/>
                <a:ea typeface="IBM Plex Sans"/>
                <a:cs typeface="IBM Plex Sans"/>
                <a:sym typeface="IBM Plex Sans"/>
              </a:defRPr>
            </a:lvl2pPr>
            <a:lvl3pPr marL="1828798" indent="-914398" defTabSz="825500">
              <a:lnSpc>
                <a:spcPct val="100000"/>
              </a:lnSpc>
              <a:spcBef>
                <a:spcPts val="0"/>
              </a:spcBef>
              <a:buFontTx/>
              <a:defRPr sz="8000">
                <a:latin typeface="IBM Plex Sans"/>
                <a:ea typeface="IBM Plex Sans"/>
                <a:cs typeface="IBM Plex Sans"/>
                <a:sym typeface="IBM Plex Sans"/>
              </a:defRPr>
            </a:lvl3pPr>
            <a:lvl4pPr marL="2387600" indent="-1016000" defTabSz="825500">
              <a:lnSpc>
                <a:spcPct val="100000"/>
              </a:lnSpc>
              <a:spcBef>
                <a:spcPts val="0"/>
              </a:spcBef>
              <a:buFontTx/>
              <a:defRPr sz="8000">
                <a:latin typeface="IBM Plex Sans"/>
                <a:ea typeface="IBM Plex Sans"/>
                <a:cs typeface="IBM Plex Sans"/>
                <a:sym typeface="IBM Plex Sans"/>
              </a:defRPr>
            </a:lvl4pPr>
            <a:lvl5pPr marL="2844800" indent="-1016000" defTabSz="825500">
              <a:lnSpc>
                <a:spcPct val="100000"/>
              </a:lnSpc>
              <a:spcBef>
                <a:spcPts val="0"/>
              </a:spcBef>
              <a:buFontTx/>
              <a:defRPr sz="8000">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4" name="Give a summary of what this presentation is about. Be flexible with this format but don’t try to overwhelm the audience with bunch of text and info here."/>
          <p:cNvSpPr txBox="1"/>
          <p:nvPr>
            <p:ph type="body" sz="quarter" idx="21"/>
          </p:nvPr>
        </p:nvSpPr>
        <p:spPr>
          <a:xfrm>
            <a:off x="738110" y="3836722"/>
            <a:ext cx="11026999" cy="5663861"/>
          </a:xfrm>
          <a:prstGeom prst="rect">
            <a:avLst/>
          </a:prstGeom>
        </p:spPr>
        <p:txBody>
          <a:bodyPr lIns="50800" tIns="50800" rIns="50800" bIns="50800"/>
          <a:lstStyle/>
          <a:p>
            <a:pPr marL="0" indent="0" defTabSz="825500">
              <a:lnSpc>
                <a:spcPct val="100000"/>
              </a:lnSpc>
              <a:spcBef>
                <a:spcPts val="0"/>
              </a:spcBef>
              <a:buSzTx/>
              <a:buFontTx/>
              <a:buNone/>
              <a:defRPr sz="4000">
                <a:solidFill>
                  <a:srgbClr val="5E5E5E"/>
                </a:solidFill>
                <a:latin typeface="IBM Plex Sans"/>
                <a:ea typeface="IBM Plex Sans"/>
                <a:cs typeface="IBM Plex Sans"/>
                <a:sym typeface="IBM Plex Sans"/>
              </a:defRPr>
            </a:pPr>
          </a:p>
        </p:txBody>
      </p:sp>
      <p:sp>
        <p:nvSpPr>
          <p:cNvPr id="35"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36"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solidFill>
                  <a:srgbClr val="000000"/>
                </a:solidFill>
                <a:latin typeface="IBM Plex Sans"/>
                <a:ea typeface="IBM Plex Sans"/>
                <a:cs typeface="IBM Plex Sans"/>
                <a:sym typeface="IBM Plex Sans"/>
              </a:defRPr>
            </a:lvl1pPr>
          </a:lstStyle>
          <a:p>
            <a:pPr/>
            <a:r>
              <a:t>4Q20 Hills stories </a:t>
            </a:r>
          </a:p>
        </p:txBody>
      </p:sp>
      <p:sp>
        <p:nvSpPr>
          <p:cNvPr id="37"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text (1/4), blank (3/4)">
    <p:bg>
      <p:bgPr>
        <a:solidFill>
          <a:srgbClr val="F3F3F3"/>
        </a:solidFill>
      </p:bgPr>
    </p:bg>
    <p:spTree>
      <p:nvGrpSpPr>
        <p:cNvPr id="1" name=""/>
        <p:cNvGrpSpPr/>
        <p:nvPr/>
      </p:nvGrpSpPr>
      <p:grpSpPr>
        <a:xfrm>
          <a:off x="0" y="0"/>
          <a:ext cx="0" cy="0"/>
          <a:chOff x="0" y="0"/>
          <a:chExt cx="0" cy="0"/>
        </a:xfrm>
      </p:grpSpPr>
      <p:sp>
        <p:nvSpPr>
          <p:cNvPr id="347" name="Title Text"/>
          <p:cNvSpPr txBox="1"/>
          <p:nvPr>
            <p:ph type="title"/>
          </p:nvPr>
        </p:nvSpPr>
        <p:spPr>
          <a:xfrm>
            <a:off x="560830" y="367114"/>
            <a:ext cx="11045954" cy="2145794"/>
          </a:xfrm>
          <a:prstGeom prst="rect">
            <a:avLst/>
          </a:prstGeom>
        </p:spPr>
        <p:txBody>
          <a:bodyPr lIns="0" tIns="0" rIns="0" bIns="0" anchor="t"/>
          <a:lstStyle>
            <a:lvl1pPr defTabSz="2438400">
              <a:defRPr sz="6400">
                <a:latin typeface="IBM Plex Sans"/>
                <a:ea typeface="IBM Plex Sans"/>
                <a:cs typeface="IBM Plex Sans"/>
                <a:sym typeface="IBM Plex Sans"/>
              </a:defRPr>
            </a:lvl1pPr>
          </a:lstStyle>
          <a:p>
            <a:pPr/>
            <a:r>
              <a:t>Title Text</a:t>
            </a:r>
          </a:p>
        </p:txBody>
      </p:sp>
      <p:sp>
        <p:nvSpPr>
          <p:cNvPr id="348" name="Body Level One…"/>
          <p:cNvSpPr txBox="1"/>
          <p:nvPr>
            <p:ph type="body" sz="quarter" idx="1"/>
          </p:nvPr>
        </p:nvSpPr>
        <p:spPr>
          <a:xfrm>
            <a:off x="585215" y="3316223"/>
            <a:ext cx="4901185" cy="8672577"/>
          </a:xfrm>
          <a:prstGeom prst="rect">
            <a:avLst/>
          </a:prstGeom>
        </p:spPr>
        <p:txBody>
          <a:bodyPr lIns="0" tIns="0" rIns="0" bIns="0"/>
          <a:lstStyle>
            <a:lvl1pPr marL="0" indent="0" defTabSz="2438400">
              <a:lnSpc>
                <a:spcPct val="100000"/>
              </a:lnSpc>
              <a:spcBef>
                <a:spcPts val="2900"/>
              </a:spcBef>
              <a:buSzTx/>
              <a:buFontTx/>
              <a:buNone/>
              <a:defRPr sz="3600">
                <a:latin typeface="IBM Plex Sans"/>
                <a:ea typeface="IBM Plex Sans"/>
                <a:cs typeface="IBM Plex Sans"/>
                <a:sym typeface="IBM Plex Sans"/>
              </a:defRPr>
            </a:lvl1pPr>
            <a:lvl2pPr marL="444465" indent="-446748" defTabSz="2438400">
              <a:lnSpc>
                <a:spcPct val="100000"/>
              </a:lnSpc>
              <a:spcBef>
                <a:spcPts val="2900"/>
              </a:spcBef>
              <a:buFontTx/>
              <a:buChar char="–"/>
              <a:defRPr sz="3600">
                <a:latin typeface="IBM Plex Sans"/>
                <a:ea typeface="IBM Plex Sans"/>
                <a:cs typeface="IBM Plex Sans"/>
                <a:sym typeface="IBM Plex Sans"/>
              </a:defRPr>
            </a:lvl2pPr>
            <a:lvl3pPr marL="615917" indent="-446748" defTabSz="2438400">
              <a:lnSpc>
                <a:spcPct val="100000"/>
              </a:lnSpc>
              <a:spcBef>
                <a:spcPts val="2900"/>
              </a:spcBef>
              <a:buFontTx/>
              <a:defRPr sz="3600">
                <a:latin typeface="IBM Plex Sans"/>
                <a:ea typeface="IBM Plex Sans"/>
                <a:cs typeface="IBM Plex Sans"/>
                <a:sym typeface="IBM Plex Sans"/>
              </a:defRPr>
            </a:lvl3pPr>
            <a:lvl4pPr marL="901671" indent="-446748" defTabSz="2438400">
              <a:lnSpc>
                <a:spcPct val="100000"/>
              </a:lnSpc>
              <a:spcBef>
                <a:spcPts val="2900"/>
              </a:spcBef>
              <a:buFontTx/>
              <a:buChar char="–"/>
              <a:defRPr sz="3600">
                <a:latin typeface="IBM Plex Sans"/>
                <a:ea typeface="IBM Plex Sans"/>
                <a:cs typeface="IBM Plex Sans"/>
                <a:sym typeface="IBM Plex Sans"/>
              </a:defRPr>
            </a:lvl4pPr>
            <a:lvl5pPr marL="1076297" indent="-446748" defTabSz="2438400">
              <a:lnSpc>
                <a:spcPct val="100000"/>
              </a:lnSpc>
              <a:spcBef>
                <a:spcPts val="2900"/>
              </a:spcBef>
              <a:buFontTx/>
              <a:buChar char="»"/>
              <a:defRPr sz="3600">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49" name="Slide Number"/>
          <p:cNvSpPr txBox="1"/>
          <p:nvPr>
            <p:ph type="sldNum" sz="quarter" idx="2"/>
          </p:nvPr>
        </p:nvSpPr>
        <p:spPr>
          <a:xfrm>
            <a:off x="23517680" y="12862983"/>
            <a:ext cx="256541" cy="254001"/>
          </a:xfrm>
          <a:prstGeom prst="rect">
            <a:avLst/>
          </a:prstGeom>
        </p:spPr>
        <p:txBody>
          <a:bodyPr lIns="0" tIns="0" rIns="0" bIns="0"/>
          <a:lstStyle>
            <a:lvl1pPr defTabSz="1829286">
              <a:defRPr sz="1600">
                <a:solidFill>
                  <a:srgbClr val="000000"/>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ll (1)">
    <p:bg>
      <p:bgPr>
        <a:solidFill>
          <a:srgbClr val="000000"/>
        </a:solidFill>
      </p:bgPr>
    </p:bg>
    <p:spTree>
      <p:nvGrpSpPr>
        <p:cNvPr id="1" name=""/>
        <p:cNvGrpSpPr/>
        <p:nvPr/>
      </p:nvGrpSpPr>
      <p:grpSpPr>
        <a:xfrm>
          <a:off x="0" y="0"/>
          <a:ext cx="0" cy="0"/>
          <a:chOff x="0" y="0"/>
          <a:chExt cx="0" cy="0"/>
        </a:xfrm>
      </p:grpSpPr>
      <p:sp>
        <p:nvSpPr>
          <p:cNvPr id="356" name="Body Level One…"/>
          <p:cNvSpPr txBox="1"/>
          <p:nvPr>
            <p:ph type="body" sz="quarter" idx="1"/>
          </p:nvPr>
        </p:nvSpPr>
        <p:spPr>
          <a:xfrm>
            <a:off x="763511" y="4023597"/>
            <a:ext cx="5192379" cy="932871"/>
          </a:xfrm>
          <a:prstGeom prst="rect">
            <a:avLst/>
          </a:prstGeom>
        </p:spPr>
        <p:txBody>
          <a:bodyPr lIns="50800" tIns="50800" rIns="50800" bIns="50800"/>
          <a:lstStyle>
            <a:lvl1pPr marL="0" indent="0" defTabSz="825500">
              <a:lnSpc>
                <a:spcPct val="100000"/>
              </a:lnSpc>
              <a:spcBef>
                <a:spcPts val="0"/>
              </a:spcBef>
              <a:buSzTx/>
              <a:buFontTx/>
              <a:buNone/>
              <a:defRPr sz="3200">
                <a:solidFill>
                  <a:srgbClr val="929292"/>
                </a:solidFill>
                <a:latin typeface="IBM Plex Sans"/>
                <a:ea typeface="IBM Plex Sans"/>
                <a:cs typeface="IBM Plex Sans"/>
                <a:sym typeface="IBM Plex Sans"/>
              </a:defRPr>
            </a:lvl1pPr>
            <a:lvl2pPr marL="762000" indent="-304800" defTabSz="825500">
              <a:lnSpc>
                <a:spcPct val="100000"/>
              </a:lnSpc>
              <a:spcBef>
                <a:spcPts val="0"/>
              </a:spcBef>
              <a:buFontTx/>
              <a:defRPr sz="3200">
                <a:solidFill>
                  <a:srgbClr val="929292"/>
                </a:solidFill>
                <a:latin typeface="IBM Plex Sans"/>
                <a:ea typeface="IBM Plex Sans"/>
                <a:cs typeface="IBM Plex Sans"/>
                <a:sym typeface="IBM Plex Sans"/>
              </a:defRPr>
            </a:lvl2pPr>
            <a:lvl3pPr marL="1280159" indent="-365759" defTabSz="825500">
              <a:lnSpc>
                <a:spcPct val="100000"/>
              </a:lnSpc>
              <a:spcBef>
                <a:spcPts val="0"/>
              </a:spcBef>
              <a:buFontTx/>
              <a:defRPr sz="3200">
                <a:solidFill>
                  <a:srgbClr val="929292"/>
                </a:solidFill>
                <a:latin typeface="IBM Plex Sans"/>
                <a:ea typeface="IBM Plex Sans"/>
                <a:cs typeface="IBM Plex Sans"/>
                <a:sym typeface="IBM Plex Sans"/>
              </a:defRPr>
            </a:lvl3pPr>
            <a:lvl4pPr marL="1778000" indent="-406400" defTabSz="825500">
              <a:lnSpc>
                <a:spcPct val="100000"/>
              </a:lnSpc>
              <a:spcBef>
                <a:spcPts val="0"/>
              </a:spcBef>
              <a:buFontTx/>
              <a:defRPr sz="3200">
                <a:solidFill>
                  <a:srgbClr val="929292"/>
                </a:solidFill>
                <a:latin typeface="IBM Plex Sans"/>
                <a:ea typeface="IBM Plex Sans"/>
                <a:cs typeface="IBM Plex Sans"/>
                <a:sym typeface="IBM Plex Sans"/>
              </a:defRPr>
            </a:lvl4pPr>
            <a:lvl5pPr marL="2235200" indent="-406400" defTabSz="825500">
              <a:lnSpc>
                <a:spcPct val="100000"/>
              </a:lnSpc>
              <a:spcBef>
                <a:spcPts val="0"/>
              </a:spcBef>
              <a:buFontTx/>
              <a:defRPr sz="3200">
                <a:solidFill>
                  <a:srgbClr val="929292"/>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57" name="Who what wow."/>
          <p:cNvSpPr txBox="1"/>
          <p:nvPr>
            <p:ph type="body" sz="quarter" idx="21"/>
          </p:nvPr>
        </p:nvSpPr>
        <p:spPr>
          <a:xfrm>
            <a:off x="763510" y="4761186"/>
            <a:ext cx="15839827" cy="3301968"/>
          </a:xfrm>
          <a:prstGeom prst="rect">
            <a:avLst/>
          </a:prstGeom>
        </p:spPr>
        <p:txBody>
          <a:bodyPr lIns="50800" tIns="50800" rIns="50800" bIns="50800"/>
          <a:lstStyle/>
          <a:p>
            <a:pPr marL="0" indent="0" defTabSz="825500">
              <a:lnSpc>
                <a:spcPct val="100000"/>
              </a:lnSpc>
              <a:spcBef>
                <a:spcPts val="0"/>
              </a:spcBef>
              <a:buSzTx/>
              <a:buFontTx/>
              <a:buNone/>
              <a:defRPr>
                <a:solidFill>
                  <a:srgbClr val="428FDF"/>
                </a:solidFill>
                <a:latin typeface="IBM Plex Sans"/>
                <a:ea typeface="IBM Plex Sans"/>
                <a:cs typeface="IBM Plex Sans"/>
                <a:sym typeface="IBM Plex Sans"/>
              </a:defRPr>
            </a:pPr>
          </a:p>
        </p:txBody>
      </p:sp>
      <p:sp>
        <p:nvSpPr>
          <p:cNvPr id="358" name="Hill # - Title"/>
          <p:cNvSpPr/>
          <p:nvPr>
            <p:ph type="body" sz="quarter" idx="22"/>
          </p:nvPr>
        </p:nvSpPr>
        <p:spPr>
          <a:xfrm>
            <a:off x="746967" y="660400"/>
            <a:ext cx="11031547" cy="1470010"/>
          </a:xfrm>
          <a:prstGeom prst="rect">
            <a:avLst/>
          </a:prstGeom>
        </p:spPr>
        <p:txBody>
          <a:bodyPr lIns="50800" tIns="50800" rIns="50800" bIns="50800"/>
          <a:lstStyle/>
          <a:p>
            <a:pPr marL="0" indent="0" defTabSz="825500">
              <a:lnSpc>
                <a:spcPct val="80000"/>
              </a:lnSpc>
              <a:spcBef>
                <a:spcPts val="0"/>
              </a:spcBef>
              <a:buSzTx/>
              <a:buFontTx/>
              <a:buNone/>
              <a:defRPr sz="4000">
                <a:solidFill>
                  <a:srgbClr val="FFFFFF"/>
                </a:solidFill>
                <a:latin typeface="IBM Plex Sans"/>
                <a:ea typeface="IBM Plex Sans"/>
                <a:cs typeface="IBM Plex Sans"/>
                <a:sym typeface="IBM Plex Sans"/>
              </a:defRPr>
            </a:pPr>
          </a:p>
        </p:txBody>
      </p:sp>
      <p:sp>
        <p:nvSpPr>
          <p:cNvPr id="359"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F3F3F3"/>
                </a:solidFill>
                <a:latin typeface="IBM Plex Sans"/>
                <a:ea typeface="IBM Plex Sans"/>
                <a:cs typeface="IBM Plex Sans"/>
                <a:sym typeface="IBM Plex Sans"/>
              </a:defRPr>
            </a:pPr>
            <a:r>
              <a:t>IBM </a:t>
            </a:r>
            <a:r>
              <a:rPr b="0"/>
              <a:t>Storage / IBM Confidential</a:t>
            </a:r>
          </a:p>
        </p:txBody>
      </p:sp>
      <p:sp>
        <p:nvSpPr>
          <p:cNvPr id="360"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ll (1)">
    <p:bg>
      <p:bgPr>
        <a:solidFill>
          <a:srgbClr val="000000"/>
        </a:solidFill>
      </p:bgPr>
    </p:bg>
    <p:spTree>
      <p:nvGrpSpPr>
        <p:cNvPr id="1" name=""/>
        <p:cNvGrpSpPr/>
        <p:nvPr/>
      </p:nvGrpSpPr>
      <p:grpSpPr>
        <a:xfrm>
          <a:off x="0" y="0"/>
          <a:ext cx="0" cy="0"/>
          <a:chOff x="0" y="0"/>
          <a:chExt cx="0" cy="0"/>
        </a:xfrm>
      </p:grpSpPr>
      <p:sp>
        <p:nvSpPr>
          <p:cNvPr id="367" name="Body Level One…"/>
          <p:cNvSpPr txBox="1"/>
          <p:nvPr>
            <p:ph type="body" sz="quarter" idx="1"/>
          </p:nvPr>
        </p:nvSpPr>
        <p:spPr>
          <a:xfrm>
            <a:off x="763511" y="4023597"/>
            <a:ext cx="5192379" cy="932871"/>
          </a:xfrm>
          <a:prstGeom prst="rect">
            <a:avLst/>
          </a:prstGeom>
        </p:spPr>
        <p:txBody>
          <a:bodyPr lIns="50800" tIns="50800" rIns="50800" bIns="50800"/>
          <a:lstStyle>
            <a:lvl1pPr marL="0" indent="0" defTabSz="825500">
              <a:lnSpc>
                <a:spcPct val="100000"/>
              </a:lnSpc>
              <a:spcBef>
                <a:spcPts val="0"/>
              </a:spcBef>
              <a:buSzTx/>
              <a:buFontTx/>
              <a:buNone/>
              <a:defRPr sz="3200">
                <a:solidFill>
                  <a:srgbClr val="929292"/>
                </a:solidFill>
                <a:latin typeface="IBM Plex Sans"/>
                <a:ea typeface="IBM Plex Sans"/>
                <a:cs typeface="IBM Plex Sans"/>
                <a:sym typeface="IBM Plex Sans"/>
              </a:defRPr>
            </a:lvl1pPr>
            <a:lvl2pPr marL="762000" indent="-304800" defTabSz="825500">
              <a:lnSpc>
                <a:spcPct val="100000"/>
              </a:lnSpc>
              <a:spcBef>
                <a:spcPts val="0"/>
              </a:spcBef>
              <a:buFontTx/>
              <a:defRPr sz="3200">
                <a:solidFill>
                  <a:srgbClr val="929292"/>
                </a:solidFill>
                <a:latin typeface="IBM Plex Sans"/>
                <a:ea typeface="IBM Plex Sans"/>
                <a:cs typeface="IBM Plex Sans"/>
                <a:sym typeface="IBM Plex Sans"/>
              </a:defRPr>
            </a:lvl2pPr>
            <a:lvl3pPr marL="1280159" indent="-365759" defTabSz="825500">
              <a:lnSpc>
                <a:spcPct val="100000"/>
              </a:lnSpc>
              <a:spcBef>
                <a:spcPts val="0"/>
              </a:spcBef>
              <a:buFontTx/>
              <a:defRPr sz="3200">
                <a:solidFill>
                  <a:srgbClr val="929292"/>
                </a:solidFill>
                <a:latin typeface="IBM Plex Sans"/>
                <a:ea typeface="IBM Plex Sans"/>
                <a:cs typeface="IBM Plex Sans"/>
                <a:sym typeface="IBM Plex Sans"/>
              </a:defRPr>
            </a:lvl3pPr>
            <a:lvl4pPr marL="1778000" indent="-406400" defTabSz="825500">
              <a:lnSpc>
                <a:spcPct val="100000"/>
              </a:lnSpc>
              <a:spcBef>
                <a:spcPts val="0"/>
              </a:spcBef>
              <a:buFontTx/>
              <a:defRPr sz="3200">
                <a:solidFill>
                  <a:srgbClr val="929292"/>
                </a:solidFill>
                <a:latin typeface="IBM Plex Sans"/>
                <a:ea typeface="IBM Plex Sans"/>
                <a:cs typeface="IBM Plex Sans"/>
                <a:sym typeface="IBM Plex Sans"/>
              </a:defRPr>
            </a:lvl4pPr>
            <a:lvl5pPr marL="2235200" indent="-406400" defTabSz="825500">
              <a:lnSpc>
                <a:spcPct val="100000"/>
              </a:lnSpc>
              <a:spcBef>
                <a:spcPts val="0"/>
              </a:spcBef>
              <a:buFontTx/>
              <a:defRPr sz="3200">
                <a:solidFill>
                  <a:srgbClr val="929292"/>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368" name="Who what wow."/>
          <p:cNvSpPr txBox="1"/>
          <p:nvPr>
            <p:ph type="body" sz="quarter" idx="21"/>
          </p:nvPr>
        </p:nvSpPr>
        <p:spPr>
          <a:xfrm>
            <a:off x="763510" y="4761186"/>
            <a:ext cx="15839827" cy="3301968"/>
          </a:xfrm>
          <a:prstGeom prst="rect">
            <a:avLst/>
          </a:prstGeom>
        </p:spPr>
        <p:txBody>
          <a:bodyPr lIns="50800" tIns="50800" rIns="50800" bIns="50800"/>
          <a:lstStyle/>
          <a:p>
            <a:pPr marL="0" indent="0" defTabSz="825500">
              <a:lnSpc>
                <a:spcPct val="100000"/>
              </a:lnSpc>
              <a:spcBef>
                <a:spcPts val="0"/>
              </a:spcBef>
              <a:buSzTx/>
              <a:buFontTx/>
              <a:buNone/>
              <a:defRPr>
                <a:solidFill>
                  <a:srgbClr val="428FDF"/>
                </a:solidFill>
                <a:latin typeface="IBM Plex Sans"/>
                <a:ea typeface="IBM Plex Sans"/>
                <a:cs typeface="IBM Plex Sans"/>
                <a:sym typeface="IBM Plex Sans"/>
              </a:defRPr>
            </a:pPr>
          </a:p>
        </p:txBody>
      </p:sp>
      <p:sp>
        <p:nvSpPr>
          <p:cNvPr id="369" name="Hill # - Title"/>
          <p:cNvSpPr/>
          <p:nvPr>
            <p:ph type="body" sz="quarter" idx="22"/>
          </p:nvPr>
        </p:nvSpPr>
        <p:spPr>
          <a:xfrm>
            <a:off x="746967" y="1133639"/>
            <a:ext cx="11031547" cy="819036"/>
          </a:xfrm>
          <a:prstGeom prst="rect">
            <a:avLst/>
          </a:prstGeom>
        </p:spPr>
        <p:txBody>
          <a:bodyPr lIns="50800" tIns="50800" rIns="50800" bIns="50800"/>
          <a:lstStyle/>
          <a:p>
            <a:pPr marL="0" indent="0" defTabSz="825500">
              <a:lnSpc>
                <a:spcPct val="80000"/>
              </a:lnSpc>
              <a:spcBef>
                <a:spcPts val="0"/>
              </a:spcBef>
              <a:buSzTx/>
              <a:buFontTx/>
              <a:buNone/>
              <a:defRPr sz="4000">
                <a:solidFill>
                  <a:srgbClr val="FFFFFF"/>
                </a:solidFill>
                <a:latin typeface="IBM Plex Sans"/>
                <a:ea typeface="IBM Plex Sans"/>
                <a:cs typeface="IBM Plex Sans"/>
                <a:sym typeface="IBM Plex Sans"/>
              </a:defRPr>
            </a:pPr>
          </a:p>
        </p:txBody>
      </p:sp>
      <p:sp>
        <p:nvSpPr>
          <p:cNvPr id="370"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371"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378" name="Title Text"/>
          <p:cNvSpPr txBox="1"/>
          <p:nvPr>
            <p:ph type="title"/>
          </p:nvPr>
        </p:nvSpPr>
        <p:spPr>
          <a:prstGeom prst="rect">
            <a:avLst/>
          </a:prstGeom>
        </p:spPr>
        <p:txBody>
          <a:bodyPr/>
          <a:lstStyle/>
          <a:p>
            <a:pPr/>
            <a:r>
              <a:t>Title Text</a:t>
            </a:r>
          </a:p>
        </p:txBody>
      </p:sp>
      <p:sp>
        <p:nvSpPr>
          <p:cNvPr id="379"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8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py Bullets copy">
    <p:bg>
      <p:bgPr>
        <a:solidFill>
          <a:srgbClr val="F3F3F3"/>
        </a:solidFill>
      </p:bgPr>
    </p:bg>
    <p:spTree>
      <p:nvGrpSpPr>
        <p:cNvPr id="1" name=""/>
        <p:cNvGrpSpPr/>
        <p:nvPr/>
      </p:nvGrpSpPr>
      <p:grpSpPr>
        <a:xfrm>
          <a:off x="0" y="0"/>
          <a:ext cx="0" cy="0"/>
          <a:chOff x="0" y="0"/>
          <a:chExt cx="0" cy="0"/>
        </a:xfrm>
      </p:grpSpPr>
      <p:sp>
        <p:nvSpPr>
          <p:cNvPr id="387" name="Rectangle"/>
          <p:cNvSpPr/>
          <p:nvPr/>
        </p:nvSpPr>
        <p:spPr>
          <a:xfrm rot="17997048">
            <a:off x="-6267696" y="-4131249"/>
            <a:ext cx="22577851" cy="18466550"/>
          </a:xfrm>
          <a:prstGeom prst="rect">
            <a:avLst/>
          </a:prstGeom>
          <a:solidFill>
            <a:srgbClr val="FFFFFF"/>
          </a:solidFill>
          <a:ln w="12700">
            <a:miter lim="400000"/>
          </a:ln>
        </p:spPr>
        <p:txBody>
          <a:bodyPr lIns="0" tIns="0" rIns="0" bIns="0" anchor="ctr"/>
          <a:lstStyle/>
          <a:p>
            <a:pPr algn="ctr">
              <a:defRPr>
                <a:solidFill>
                  <a:srgbClr val="D5D5D5"/>
                </a:solidFill>
              </a:defRPr>
            </a:pPr>
          </a:p>
        </p:txBody>
      </p:sp>
      <p:sp>
        <p:nvSpPr>
          <p:cNvPr id="388" name="60 min"/>
          <p:cNvSpPr txBox="1"/>
          <p:nvPr/>
        </p:nvSpPr>
        <p:spPr>
          <a:xfrm>
            <a:off x="5013539" y="1265069"/>
            <a:ext cx="807772"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b="1" sz="1700">
                <a:solidFill>
                  <a:srgbClr val="000000"/>
                </a:solidFill>
                <a:latin typeface="IBM Plex Sans"/>
                <a:ea typeface="IBM Plex Sans"/>
                <a:cs typeface="IBM Plex Sans"/>
                <a:sym typeface="IBM Plex Sans"/>
              </a:defRPr>
            </a:lvl1pPr>
          </a:lstStyle>
          <a:p>
            <a:pPr/>
            <a:r>
              <a:t>60 min</a:t>
            </a:r>
          </a:p>
        </p:txBody>
      </p:sp>
      <p:sp>
        <p:nvSpPr>
          <p:cNvPr id="389" name="Hills"/>
          <p:cNvSpPr txBox="1"/>
          <p:nvPr/>
        </p:nvSpPr>
        <p:spPr>
          <a:xfrm>
            <a:off x="1251936" y="1195219"/>
            <a:ext cx="3802038" cy="520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2500">
                <a:solidFill>
                  <a:srgbClr val="000000"/>
                </a:solidFill>
                <a:latin typeface="IBM Plex Sans"/>
                <a:ea typeface="IBM Plex Sans"/>
                <a:cs typeface="IBM Plex Sans"/>
                <a:sym typeface="IBM Plex Sans"/>
              </a:defRPr>
            </a:lvl1pPr>
          </a:lstStyle>
          <a:p>
            <a:pPr/>
            <a:r>
              <a:t>Hills</a:t>
            </a:r>
          </a:p>
        </p:txBody>
      </p:sp>
      <p:sp>
        <p:nvSpPr>
          <p:cNvPr id="390" name="Body Level One…"/>
          <p:cNvSpPr txBox="1"/>
          <p:nvPr>
            <p:ph type="body" sz="quarter" idx="1"/>
          </p:nvPr>
        </p:nvSpPr>
        <p:spPr>
          <a:xfrm>
            <a:off x="1273512" y="3473779"/>
            <a:ext cx="11626611" cy="2654302"/>
          </a:xfrm>
          <a:prstGeom prst="rect">
            <a:avLst/>
          </a:prstGeom>
        </p:spPr>
        <p:txBody>
          <a:bodyPr lIns="0" tIns="0" rIns="0" bIns="0"/>
          <a:lstStyle/>
          <a:p>
            <a:pPr/>
            <a:r>
              <a:t>Body Level One</a:t>
            </a:r>
          </a:p>
          <a:p>
            <a:pPr lvl="1"/>
            <a:r>
              <a:t>Body Level Two</a:t>
            </a:r>
          </a:p>
          <a:p>
            <a:pPr lvl="2"/>
            <a:r>
              <a:t>Body Level Three</a:t>
            </a:r>
          </a:p>
          <a:p>
            <a:pPr lvl="3"/>
            <a:r>
              <a:t>Body Level Four</a:t>
            </a:r>
          </a:p>
          <a:p>
            <a:pPr lvl="4"/>
            <a:r>
              <a:t>Body Level Five</a:t>
            </a:r>
          </a:p>
        </p:txBody>
      </p:sp>
      <p:sp>
        <p:nvSpPr>
          <p:cNvPr id="391" name="Introduction"/>
          <p:cNvSpPr txBox="1"/>
          <p:nvPr/>
        </p:nvSpPr>
        <p:spPr>
          <a:xfrm>
            <a:off x="1273512" y="2926877"/>
            <a:ext cx="4498952" cy="3683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cap="all" spc="219" sz="2200">
                <a:solidFill>
                  <a:schemeClr val="accent1"/>
                </a:solidFill>
                <a:latin typeface="IBM Plex Sans"/>
                <a:ea typeface="IBM Plex Sans"/>
                <a:cs typeface="IBM Plex Sans"/>
                <a:sym typeface="IBM Plex Sans"/>
              </a:defRPr>
            </a:lvl1pPr>
          </a:lstStyle>
          <a:p>
            <a:pPr/>
            <a:r>
              <a:t>Introduction</a:t>
            </a:r>
          </a:p>
        </p:txBody>
      </p:sp>
      <p:sp>
        <p:nvSpPr>
          <p:cNvPr id="392" name="Write before you talk. Write or sketch lots of your ideas on sticky notes before talking about them.  During discussions, capture the main points on sticky notes and post to the wall.…"/>
          <p:cNvSpPr txBox="1"/>
          <p:nvPr>
            <p:ph type="body" sz="quarter" idx="21"/>
          </p:nvPr>
        </p:nvSpPr>
        <p:spPr>
          <a:xfrm>
            <a:off x="1397603" y="5777436"/>
            <a:ext cx="8756337" cy="5461003"/>
          </a:xfrm>
          <a:prstGeom prst="rect">
            <a:avLst/>
          </a:prstGeom>
        </p:spPr>
        <p:txBody>
          <a:bodyPr lIns="0" tIns="0" rIns="0" bIns="0"/>
          <a:lstStyle/>
          <a:p>
            <a:pPr lvl="1" marL="330200" marR="55561" indent="-330200" defTabSz="1244600">
              <a:lnSpc>
                <a:spcPct val="100000"/>
              </a:lnSpc>
              <a:buClr>
                <a:schemeClr val="accent1"/>
              </a:buClr>
              <a:buFontTx/>
              <a:tabLst>
                <a:tab pos="368300" algn="l"/>
              </a:tabLst>
              <a:defRPr b="1" spc="-100" sz="3000">
                <a:uFill>
                  <a:solidFill>
                    <a:srgbClr val="424242"/>
                  </a:solidFill>
                </a:uFill>
                <a:latin typeface="IBM Plex Sans"/>
                <a:ea typeface="IBM Plex Sans"/>
                <a:cs typeface="IBM Plex Sans"/>
                <a:sym typeface="IBM Plex Sans"/>
              </a:defRPr>
            </a:pPr>
          </a:p>
        </p:txBody>
      </p:sp>
      <p:sp>
        <p:nvSpPr>
          <p:cNvPr id="393" name="Everyone participates. Everyone has a Sharpie, everyone has a pad of sticky notes.…"/>
          <p:cNvSpPr txBox="1"/>
          <p:nvPr>
            <p:ph type="body" sz="quarter" idx="22"/>
          </p:nvPr>
        </p:nvSpPr>
        <p:spPr>
          <a:xfrm>
            <a:off x="11364638" y="5777436"/>
            <a:ext cx="9175406" cy="5219703"/>
          </a:xfrm>
          <a:prstGeom prst="rect">
            <a:avLst/>
          </a:prstGeom>
        </p:spPr>
        <p:txBody>
          <a:bodyPr lIns="0" tIns="0" rIns="0" bIns="0"/>
          <a:lstStyle/>
          <a:p>
            <a:pPr lvl="1" marL="330200" marR="55561" indent="-330200" defTabSz="1244600">
              <a:lnSpc>
                <a:spcPct val="100000"/>
              </a:lnSpc>
              <a:buClr>
                <a:schemeClr val="accent1"/>
              </a:buClr>
              <a:buFontTx/>
              <a:tabLst>
                <a:tab pos="368300" algn="l"/>
              </a:tabLst>
              <a:defRPr b="1" spc="-100" sz="3000">
                <a:uFill>
                  <a:solidFill>
                    <a:srgbClr val="424242"/>
                  </a:solidFill>
                </a:uFill>
                <a:latin typeface="IBM Plex Sans"/>
                <a:ea typeface="IBM Plex Sans"/>
                <a:cs typeface="IBM Plex Sans"/>
                <a:sym typeface="IBM Plex Sans"/>
              </a:defRPr>
            </a:pPr>
          </a:p>
        </p:txBody>
      </p:sp>
      <p:sp>
        <p:nvSpPr>
          <p:cNvPr id="394" name="Enterprise Design Thinking Toolkit • August 23, 2018 • © 2018 IBM Corporation"/>
          <p:cNvSpPr txBox="1"/>
          <p:nvPr/>
        </p:nvSpPr>
        <p:spPr>
          <a:xfrm>
            <a:off x="1274232" y="12856633"/>
            <a:ext cx="6331891" cy="228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a:defRPr sz="1400">
                <a:solidFill>
                  <a:srgbClr val="000000"/>
                </a:solidFill>
                <a:latin typeface="IBM Plex Sans"/>
                <a:ea typeface="IBM Plex Sans"/>
                <a:cs typeface="IBM Plex Sans"/>
                <a:sym typeface="IBM Plex Sans"/>
              </a:defRPr>
            </a:pPr>
            <a:r>
              <a:t>Enterprise Design Thinking Toolkit</a:t>
            </a:r>
            <a:r>
              <a:rPr>
                <a:solidFill>
                  <a:schemeClr val="accent1"/>
                </a:solidFill>
              </a:rPr>
              <a:t> •</a:t>
            </a:r>
            <a:r>
              <a:rPr>
                <a:solidFill>
                  <a:srgbClr val="F7BA01"/>
                </a:solidFill>
              </a:rPr>
              <a:t> </a:t>
            </a:r>
            <a:r>
              <a:t>August 23, 2018</a:t>
            </a:r>
            <a:r>
              <a:rPr>
                <a:solidFill>
                  <a:schemeClr val="accent1"/>
                </a:solidFill>
              </a:rPr>
              <a:t> • </a:t>
            </a:r>
            <a:r>
              <a:t>© 2018 IBM Corporation</a:t>
            </a:r>
          </a:p>
        </p:txBody>
      </p:sp>
      <p:sp>
        <p:nvSpPr>
          <p:cNvPr id="395" name="Slide Number"/>
          <p:cNvSpPr txBox="1"/>
          <p:nvPr>
            <p:ph type="sldNum" sz="quarter" idx="2"/>
          </p:nvPr>
        </p:nvSpPr>
        <p:spPr>
          <a:xfrm>
            <a:off x="11959031" y="13081000"/>
            <a:ext cx="453238" cy="461059"/>
          </a:xfrm>
          <a:prstGeom prst="rect">
            <a:avLst/>
          </a:prstGeom>
        </p:spPr>
        <p:txBody>
          <a:bodyPr lIns="50800" tIns="50800" rIns="50800" bIns="50800" anchor="t"/>
          <a:lstStyle>
            <a:lvl1pPr algn="ctr" defTabSz="825500">
              <a:defRPr>
                <a:solidFill>
                  <a:srgbClr val="000000"/>
                </a:solidFill>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p:bg>
      <p:bgPr>
        <a:solidFill>
          <a:srgbClr val="EAEAEA"/>
        </a:solidFill>
      </p:bgPr>
    </p:bg>
    <p:spTree>
      <p:nvGrpSpPr>
        <p:cNvPr id="1" name=""/>
        <p:cNvGrpSpPr/>
        <p:nvPr/>
      </p:nvGrpSpPr>
      <p:grpSpPr>
        <a:xfrm>
          <a:off x="0" y="0"/>
          <a:ext cx="0" cy="0"/>
          <a:chOff x="0" y="0"/>
          <a:chExt cx="0" cy="0"/>
        </a:xfrm>
      </p:grpSpPr>
      <p:sp>
        <p:nvSpPr>
          <p:cNvPr id="44" name="Body Level One…"/>
          <p:cNvSpPr txBox="1"/>
          <p:nvPr>
            <p:ph type="body" sz="quarter" idx="1"/>
          </p:nvPr>
        </p:nvSpPr>
        <p:spPr>
          <a:xfrm>
            <a:off x="746967" y="1133639"/>
            <a:ext cx="16574843" cy="1504215"/>
          </a:xfrm>
          <a:prstGeom prst="rect">
            <a:avLst/>
          </a:prstGeom>
        </p:spPr>
        <p:txBody>
          <a:bodyPr lIns="50800" tIns="50800" rIns="50800" bIns="50800"/>
          <a:lstStyle>
            <a:lvl1pPr marL="0" indent="0" defTabSz="825500">
              <a:lnSpc>
                <a:spcPct val="100000"/>
              </a:lnSpc>
              <a:spcBef>
                <a:spcPts val="0"/>
              </a:spcBef>
              <a:buSzTx/>
              <a:buFontTx/>
              <a:buNone/>
              <a:defRPr sz="8000">
                <a:latin typeface="IBM Plex Sans"/>
                <a:ea typeface="IBM Plex Sans"/>
                <a:cs typeface="IBM Plex Sans"/>
                <a:sym typeface="IBM Plex Sans"/>
              </a:defRPr>
            </a:lvl1pPr>
            <a:lvl2pPr marL="1219200" indent="-762000" defTabSz="825500">
              <a:lnSpc>
                <a:spcPct val="100000"/>
              </a:lnSpc>
              <a:spcBef>
                <a:spcPts val="0"/>
              </a:spcBef>
              <a:buFontTx/>
              <a:defRPr sz="8000">
                <a:latin typeface="IBM Plex Sans"/>
                <a:ea typeface="IBM Plex Sans"/>
                <a:cs typeface="IBM Plex Sans"/>
                <a:sym typeface="IBM Plex Sans"/>
              </a:defRPr>
            </a:lvl2pPr>
            <a:lvl3pPr marL="1828798" indent="-914398" defTabSz="825500">
              <a:lnSpc>
                <a:spcPct val="100000"/>
              </a:lnSpc>
              <a:spcBef>
                <a:spcPts val="0"/>
              </a:spcBef>
              <a:buFontTx/>
              <a:defRPr sz="8000">
                <a:latin typeface="IBM Plex Sans"/>
                <a:ea typeface="IBM Plex Sans"/>
                <a:cs typeface="IBM Plex Sans"/>
                <a:sym typeface="IBM Plex Sans"/>
              </a:defRPr>
            </a:lvl3pPr>
            <a:lvl4pPr marL="2387600" indent="-1016000" defTabSz="825500">
              <a:lnSpc>
                <a:spcPct val="100000"/>
              </a:lnSpc>
              <a:spcBef>
                <a:spcPts val="0"/>
              </a:spcBef>
              <a:buFontTx/>
              <a:defRPr sz="8000">
                <a:latin typeface="IBM Plex Sans"/>
                <a:ea typeface="IBM Plex Sans"/>
                <a:cs typeface="IBM Plex Sans"/>
                <a:sym typeface="IBM Plex Sans"/>
              </a:defRPr>
            </a:lvl4pPr>
            <a:lvl5pPr marL="2844800" indent="-1016000" defTabSz="825500">
              <a:lnSpc>
                <a:spcPct val="100000"/>
              </a:lnSpc>
              <a:spcBef>
                <a:spcPts val="0"/>
              </a:spcBef>
              <a:buFontTx/>
              <a:defRPr sz="8000">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45" name="Current problem"/>
          <p:cNvSpPr txBox="1"/>
          <p:nvPr/>
        </p:nvSpPr>
        <p:spPr>
          <a:xfrm>
            <a:off x="738110" y="4026070"/>
            <a:ext cx="7836708" cy="508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2400">
                <a:solidFill>
                  <a:srgbClr val="5E5E5E"/>
                </a:solidFill>
                <a:latin typeface="IBM Plex Sans"/>
                <a:ea typeface="IBM Plex Sans"/>
                <a:cs typeface="IBM Plex Sans"/>
                <a:sym typeface="IBM Plex Sans"/>
              </a:defRPr>
            </a:lvl1pPr>
          </a:lstStyle>
          <a:p>
            <a:pPr/>
            <a:r>
              <a:t>Current problem </a:t>
            </a:r>
          </a:p>
        </p:txBody>
      </p:sp>
      <p:sp>
        <p:nvSpPr>
          <p:cNvPr id="46" name="Give a brief description of what current problems the design or issue is facing"/>
          <p:cNvSpPr txBox="1"/>
          <p:nvPr/>
        </p:nvSpPr>
        <p:spPr>
          <a:xfrm>
            <a:off x="738110" y="4804867"/>
            <a:ext cx="5181603" cy="170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a:solidFill>
                  <a:srgbClr val="5E5E5E"/>
                </a:solidFill>
                <a:latin typeface="IBM Plex Sans"/>
                <a:ea typeface="IBM Plex Sans"/>
                <a:cs typeface="IBM Plex Sans"/>
                <a:sym typeface="IBM Plex Sans"/>
              </a:defRPr>
            </a:lvl1pPr>
          </a:lstStyle>
          <a:p>
            <a:pPr/>
            <a:r>
              <a:t>Give a brief description of what current problems the design or issue is facing </a:t>
            </a:r>
          </a:p>
        </p:txBody>
      </p:sp>
      <p:sp>
        <p:nvSpPr>
          <p:cNvPr id="47" name="Our goal"/>
          <p:cNvSpPr txBox="1"/>
          <p:nvPr/>
        </p:nvSpPr>
        <p:spPr>
          <a:xfrm>
            <a:off x="6706590" y="4026070"/>
            <a:ext cx="7836707" cy="508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2400">
                <a:solidFill>
                  <a:srgbClr val="5E5E5E"/>
                </a:solidFill>
                <a:latin typeface="IBM Plex Sans"/>
                <a:ea typeface="IBM Plex Sans"/>
                <a:cs typeface="IBM Plex Sans"/>
                <a:sym typeface="IBM Plex Sans"/>
              </a:defRPr>
            </a:lvl1pPr>
          </a:lstStyle>
          <a:p>
            <a:pPr/>
            <a:r>
              <a:t>Our goal </a:t>
            </a:r>
          </a:p>
        </p:txBody>
      </p:sp>
      <p:sp>
        <p:nvSpPr>
          <p:cNvPr id="48" name="Give a brief description of what goal we’re trying to achieve for this project."/>
          <p:cNvSpPr txBox="1"/>
          <p:nvPr/>
        </p:nvSpPr>
        <p:spPr>
          <a:xfrm>
            <a:off x="6706590" y="4804867"/>
            <a:ext cx="11021618" cy="142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4000">
                <a:solidFill>
                  <a:srgbClr val="5E5E5E"/>
                </a:solidFill>
                <a:latin typeface="IBM Plex Sans"/>
                <a:ea typeface="IBM Plex Sans"/>
                <a:cs typeface="IBM Plex Sans"/>
                <a:sym typeface="IBM Plex Sans"/>
              </a:defRPr>
            </a:lvl1pPr>
          </a:lstStyle>
          <a:p>
            <a:pPr/>
            <a:r>
              <a:t>Give a brief description of what goal we’re trying to achieve for this project. </a:t>
            </a:r>
          </a:p>
        </p:txBody>
      </p:sp>
      <p:sp>
        <p:nvSpPr>
          <p:cNvPr id="49"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50"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solidFill>
                  <a:srgbClr val="000000"/>
                </a:solidFill>
                <a:latin typeface="IBM Plex Sans"/>
                <a:ea typeface="IBM Plex Sans"/>
                <a:cs typeface="IBM Plex Sans"/>
                <a:sym typeface="IBM Plex Sans"/>
              </a:defRPr>
            </a:lvl1pPr>
          </a:lstStyle>
          <a:p>
            <a:pPr/>
            <a:r>
              <a:t>4Q20 Hills stories </a:t>
            </a:r>
          </a:p>
        </p:txBody>
      </p:sp>
      <p:sp>
        <p:nvSpPr>
          <p:cNvPr id="51"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
    <p:bg>
      <p:bgPr>
        <a:solidFill>
          <a:srgbClr val="000000"/>
        </a:solidFill>
      </p:bgPr>
    </p:bg>
    <p:spTree>
      <p:nvGrpSpPr>
        <p:cNvPr id="1" name=""/>
        <p:cNvGrpSpPr/>
        <p:nvPr/>
      </p:nvGrpSpPr>
      <p:grpSpPr>
        <a:xfrm>
          <a:off x="0" y="0"/>
          <a:ext cx="0" cy="0"/>
          <a:chOff x="0" y="0"/>
          <a:chExt cx="0" cy="0"/>
        </a:xfrm>
      </p:grpSpPr>
      <p:sp>
        <p:nvSpPr>
          <p:cNvPr id="58" name="Content"/>
          <p:cNvSpPr txBox="1"/>
          <p:nvPr/>
        </p:nvSpPr>
        <p:spPr>
          <a:xfrm>
            <a:off x="746967" y="1133639"/>
            <a:ext cx="16574843" cy="142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8000">
                <a:solidFill>
                  <a:srgbClr val="4585F8"/>
                </a:solidFill>
                <a:latin typeface="IBM Plex Sans"/>
                <a:ea typeface="IBM Plex Sans"/>
                <a:cs typeface="IBM Plex Sans"/>
                <a:sym typeface="IBM Plex Sans"/>
              </a:defRPr>
            </a:lvl1pPr>
          </a:lstStyle>
          <a:p>
            <a:pPr/>
            <a:r>
              <a:t>Content</a:t>
            </a:r>
          </a:p>
        </p:txBody>
      </p:sp>
      <p:sp>
        <p:nvSpPr>
          <p:cNvPr id="59" name="Body Level One…"/>
          <p:cNvSpPr txBox="1"/>
          <p:nvPr>
            <p:ph type="body" sz="quarter" idx="1"/>
          </p:nvPr>
        </p:nvSpPr>
        <p:spPr>
          <a:xfrm>
            <a:off x="773243" y="657942"/>
            <a:ext cx="8290284" cy="673325"/>
          </a:xfrm>
          <a:prstGeom prst="rect">
            <a:avLst/>
          </a:prstGeom>
        </p:spPr>
        <p:txBody>
          <a:bodyPr lIns="50800" tIns="50800" rIns="50800" bIns="50800"/>
          <a:lstStyle>
            <a:lvl1pPr marL="0" indent="0" defTabSz="825500">
              <a:lnSpc>
                <a:spcPct val="100000"/>
              </a:lnSpc>
              <a:spcBef>
                <a:spcPts val="0"/>
              </a:spcBef>
              <a:buSzTx/>
              <a:buFontTx/>
              <a:buNone/>
              <a:defRPr sz="2800">
                <a:solidFill>
                  <a:srgbClr val="FFFFFF"/>
                </a:solidFill>
                <a:latin typeface="IBM Plex Sans"/>
                <a:ea typeface="IBM Plex Sans"/>
                <a:cs typeface="IBM Plex Sans"/>
                <a:sym typeface="IBM Plex Sans"/>
              </a:defRPr>
            </a:lvl1pPr>
            <a:lvl2pPr marL="723900" indent="-266700" defTabSz="825500">
              <a:lnSpc>
                <a:spcPct val="100000"/>
              </a:lnSpc>
              <a:spcBef>
                <a:spcPts val="0"/>
              </a:spcBef>
              <a:buFontTx/>
              <a:defRPr sz="2800">
                <a:solidFill>
                  <a:srgbClr val="FFFFFF"/>
                </a:solidFill>
                <a:latin typeface="IBM Plex Sans"/>
                <a:ea typeface="IBM Plex Sans"/>
                <a:cs typeface="IBM Plex Sans"/>
                <a:sym typeface="IBM Plex Sans"/>
              </a:defRPr>
            </a:lvl2pPr>
            <a:lvl3pPr marL="1234439" indent="-320039" defTabSz="825500">
              <a:lnSpc>
                <a:spcPct val="100000"/>
              </a:lnSpc>
              <a:spcBef>
                <a:spcPts val="0"/>
              </a:spcBef>
              <a:buFontTx/>
              <a:defRPr sz="2800">
                <a:solidFill>
                  <a:srgbClr val="FFFFFF"/>
                </a:solidFill>
                <a:latin typeface="IBM Plex Sans"/>
                <a:ea typeface="IBM Plex Sans"/>
                <a:cs typeface="IBM Plex Sans"/>
                <a:sym typeface="IBM Plex Sans"/>
              </a:defRPr>
            </a:lvl3pPr>
            <a:lvl4pPr marL="1727200" indent="-355600" defTabSz="825500">
              <a:lnSpc>
                <a:spcPct val="100000"/>
              </a:lnSpc>
              <a:spcBef>
                <a:spcPts val="0"/>
              </a:spcBef>
              <a:buFontTx/>
              <a:defRPr sz="2800">
                <a:solidFill>
                  <a:srgbClr val="FFFFFF"/>
                </a:solidFill>
                <a:latin typeface="IBM Plex Sans"/>
                <a:ea typeface="IBM Plex Sans"/>
                <a:cs typeface="IBM Plex Sans"/>
                <a:sym typeface="IBM Plex Sans"/>
              </a:defRPr>
            </a:lvl4pPr>
            <a:lvl5pPr marL="2184400" indent="-355600" defTabSz="825500">
              <a:lnSpc>
                <a:spcPct val="100000"/>
              </a:lnSpc>
              <a:spcBef>
                <a:spcPts val="0"/>
              </a:spcBef>
              <a:buFontTx/>
              <a:defRPr sz="28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60" name="Topic one…"/>
          <p:cNvSpPr txBox="1"/>
          <p:nvPr>
            <p:ph type="body" sz="half" idx="21"/>
          </p:nvPr>
        </p:nvSpPr>
        <p:spPr>
          <a:xfrm>
            <a:off x="738111" y="3836722"/>
            <a:ext cx="16958452" cy="6729115"/>
          </a:xfrm>
          <a:prstGeom prst="rect">
            <a:avLst/>
          </a:prstGeom>
        </p:spPr>
        <p:txBody>
          <a:bodyPr lIns="50800" tIns="50800" rIns="50800" bIns="50800"/>
          <a:lstStyle/>
          <a:p>
            <a:pPr marL="1037165" indent="-1037165" defTabSz="825500">
              <a:lnSpc>
                <a:spcPct val="100000"/>
              </a:lnSpc>
              <a:spcBef>
                <a:spcPts val="0"/>
              </a:spcBef>
              <a:buFontTx/>
              <a:buAutoNum type="arabicPeriod" startAt="1"/>
              <a:defRPr>
                <a:solidFill>
                  <a:srgbClr val="FFFFFF"/>
                </a:solidFill>
                <a:latin typeface="IBM Plex Sans"/>
                <a:ea typeface="IBM Plex Sans"/>
                <a:cs typeface="IBM Plex Sans"/>
                <a:sym typeface="IBM Plex Sans"/>
              </a:defRPr>
            </a:pPr>
          </a:p>
        </p:txBody>
      </p:sp>
      <p:sp>
        <p:nvSpPr>
          <p:cNvPr id="61" name="IBM Storage / IBM Confidential"/>
          <p:cNvSpPr txBox="1"/>
          <p:nvPr/>
        </p:nvSpPr>
        <p:spPr>
          <a:xfrm>
            <a:off x="773243" y="12635742"/>
            <a:ext cx="8290284" cy="932871"/>
          </a:xfrm>
          <a:prstGeom prst="rect">
            <a:avLst/>
          </a:prstGeom>
          <a:ln w="12700">
            <a:miter lim="400000"/>
          </a:ln>
        </p:spPr>
        <p:txBody>
          <a:bodyPr lIns="50800" tIns="50800" rIns="50800" bIns="50800">
            <a:normAutofit fontScale="100000" lnSpcReduction="0"/>
          </a:bodyPr>
          <a:lstStyle/>
          <a:p>
            <a:pPr>
              <a:defRPr b="1" sz="1600">
                <a:solidFill>
                  <a:srgbClr val="F3F3F3"/>
                </a:solidFill>
                <a:latin typeface="IBM Plex Sans"/>
                <a:ea typeface="IBM Plex Sans"/>
                <a:cs typeface="IBM Plex Sans"/>
                <a:sym typeface="IBM Plex Sans"/>
              </a:defRPr>
            </a:pPr>
          </a:p>
        </p:txBody>
      </p:sp>
      <p:sp>
        <p:nvSpPr>
          <p:cNvPr id="62" name="Slide Number"/>
          <p:cNvSpPr txBox="1"/>
          <p:nvPr>
            <p:ph type="sldNum" sz="quarter" idx="2"/>
          </p:nvPr>
        </p:nvSpPr>
        <p:spPr>
          <a:xfrm>
            <a:off x="23168220" y="12522210"/>
            <a:ext cx="480061" cy="508001"/>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Names and Photos">
    <p:bg>
      <p:bgPr>
        <a:solidFill>
          <a:srgbClr val="EAEAEA"/>
        </a:solidFill>
      </p:bgPr>
    </p:bg>
    <p:spTree>
      <p:nvGrpSpPr>
        <p:cNvPr id="1" name=""/>
        <p:cNvGrpSpPr/>
        <p:nvPr/>
      </p:nvGrpSpPr>
      <p:grpSpPr>
        <a:xfrm>
          <a:off x="0" y="0"/>
          <a:ext cx="0" cy="0"/>
          <a:chOff x="0" y="0"/>
          <a:chExt cx="0" cy="0"/>
        </a:xfrm>
      </p:grpSpPr>
      <p:sp>
        <p:nvSpPr>
          <p:cNvPr id="69" name="Body Level One…"/>
          <p:cNvSpPr txBox="1"/>
          <p:nvPr>
            <p:ph type="body" sz="quarter" idx="1"/>
          </p:nvPr>
        </p:nvSpPr>
        <p:spPr>
          <a:xfrm>
            <a:off x="833895" y="3246048"/>
            <a:ext cx="1937327" cy="1937326"/>
          </a:xfrm>
          <a:prstGeom prst="rect">
            <a:avLst/>
          </a:prstGeom>
          <a:solidFill>
            <a:srgbClr val="606162"/>
          </a:solidFill>
        </p:spPr>
        <p:txBody>
          <a:bodyPr lIns="0" tIns="0" rIns="0" bIns="0" anchor="ctr"/>
          <a:lstStyle/>
          <a:p>
            <a:pPr/>
            <a:r>
              <a:t>Body Level One</a:t>
            </a:r>
          </a:p>
          <a:p>
            <a:pPr lvl="1"/>
            <a:r>
              <a:t>Body Level Two</a:t>
            </a:r>
          </a:p>
          <a:p>
            <a:pPr lvl="2"/>
            <a:r>
              <a:t>Body Level Three</a:t>
            </a:r>
          </a:p>
          <a:p>
            <a:pPr lvl="3"/>
            <a:r>
              <a:t>Body Level Four</a:t>
            </a:r>
          </a:p>
          <a:p>
            <a:pPr lvl="4"/>
            <a:r>
              <a:t>Body Level Five</a:t>
            </a:r>
          </a:p>
        </p:txBody>
      </p:sp>
      <p:sp>
        <p:nvSpPr>
          <p:cNvPr id="70" name="Name…"/>
          <p:cNvSpPr txBox="1"/>
          <p:nvPr>
            <p:ph type="body" sz="quarter" idx="21"/>
          </p:nvPr>
        </p:nvSpPr>
        <p:spPr>
          <a:xfrm>
            <a:off x="763510" y="5452979"/>
            <a:ext cx="4338572" cy="1405585"/>
          </a:xfrm>
          <a:prstGeom prst="rect">
            <a:avLst/>
          </a:prstGeom>
        </p:spPr>
        <p:txBody>
          <a:bodyPr lIns="50800" tIns="50800" rIns="50800" bIns="50800"/>
          <a:lstStyle/>
          <a:p>
            <a:pPr marL="0" indent="0" defTabSz="825500">
              <a:lnSpc>
                <a:spcPct val="100000"/>
              </a:lnSpc>
              <a:spcBef>
                <a:spcPts val="0"/>
              </a:spcBef>
              <a:buSzTx/>
              <a:buFontTx/>
              <a:buNone/>
              <a:defRPr b="1" sz="3200">
                <a:solidFill>
                  <a:srgbClr val="5E5E5E"/>
                </a:solidFill>
                <a:latin typeface="IBM Plex Sans"/>
                <a:ea typeface="IBM Plex Sans"/>
                <a:cs typeface="IBM Plex Sans"/>
                <a:sym typeface="IBM Plex Sans"/>
              </a:defRPr>
            </a:pPr>
          </a:p>
        </p:txBody>
      </p:sp>
      <p:sp>
        <p:nvSpPr>
          <p:cNvPr id="71" name="Circle"/>
          <p:cNvSpPr/>
          <p:nvPr>
            <p:ph type="body" sz="quarter" idx="22"/>
          </p:nvPr>
        </p:nvSpPr>
        <p:spPr>
          <a:xfrm>
            <a:off x="6200721" y="3529764"/>
            <a:ext cx="1369896" cy="1369896"/>
          </a:xfrm>
          <a:prstGeom prst="rect">
            <a:avLst/>
          </a:prstGeom>
          <a:solidFill>
            <a:srgbClr val="606162"/>
          </a:solidFill>
        </p:spPr>
        <p:txBody>
          <a:bodyPr lIns="0" tIns="0" rIns="0" bIns="0" anchor="ctr"/>
          <a:lstStyle/>
          <a:p>
            <a:pPr/>
          </a:p>
        </p:txBody>
      </p:sp>
      <p:sp>
        <p:nvSpPr>
          <p:cNvPr id="72" name="Name…"/>
          <p:cNvSpPr txBox="1"/>
          <p:nvPr>
            <p:ph type="body" sz="quarter" idx="23"/>
          </p:nvPr>
        </p:nvSpPr>
        <p:spPr>
          <a:xfrm>
            <a:off x="5846621" y="5452979"/>
            <a:ext cx="4338571" cy="1405585"/>
          </a:xfrm>
          <a:prstGeom prst="rect">
            <a:avLst/>
          </a:prstGeom>
        </p:spPr>
        <p:txBody>
          <a:bodyPr lIns="50800" tIns="50800" rIns="50800" bIns="50800"/>
          <a:lstStyle/>
          <a:p>
            <a:pPr marL="0" indent="0" defTabSz="825500">
              <a:lnSpc>
                <a:spcPct val="100000"/>
              </a:lnSpc>
              <a:spcBef>
                <a:spcPts val="0"/>
              </a:spcBef>
              <a:buSzTx/>
              <a:buFontTx/>
              <a:buNone/>
              <a:defRPr b="1" sz="3200">
                <a:solidFill>
                  <a:srgbClr val="5E5E5E"/>
                </a:solidFill>
                <a:latin typeface="IBM Plex Sans"/>
                <a:ea typeface="IBM Plex Sans"/>
                <a:cs typeface="IBM Plex Sans"/>
                <a:sym typeface="IBM Plex Sans"/>
              </a:defRPr>
            </a:pPr>
          </a:p>
        </p:txBody>
      </p:sp>
      <p:sp>
        <p:nvSpPr>
          <p:cNvPr id="73" name="Circle"/>
          <p:cNvSpPr/>
          <p:nvPr>
            <p:ph type="body" sz="quarter" idx="24"/>
          </p:nvPr>
        </p:nvSpPr>
        <p:spPr>
          <a:xfrm>
            <a:off x="12059758" y="3529764"/>
            <a:ext cx="1369896" cy="1369896"/>
          </a:xfrm>
          <a:prstGeom prst="rect">
            <a:avLst/>
          </a:prstGeom>
          <a:solidFill>
            <a:srgbClr val="606162"/>
          </a:solidFill>
        </p:spPr>
        <p:txBody>
          <a:bodyPr lIns="0" tIns="0" rIns="0" bIns="0" anchor="ctr"/>
          <a:lstStyle/>
          <a:p>
            <a:pPr/>
          </a:p>
        </p:txBody>
      </p:sp>
      <p:sp>
        <p:nvSpPr>
          <p:cNvPr id="74" name="Name…"/>
          <p:cNvSpPr txBox="1"/>
          <p:nvPr>
            <p:ph type="body" sz="quarter" idx="25"/>
          </p:nvPr>
        </p:nvSpPr>
        <p:spPr>
          <a:xfrm>
            <a:off x="11705658" y="5452979"/>
            <a:ext cx="4338571" cy="1405585"/>
          </a:xfrm>
          <a:prstGeom prst="rect">
            <a:avLst/>
          </a:prstGeom>
        </p:spPr>
        <p:txBody>
          <a:bodyPr lIns="50800" tIns="50800" rIns="50800" bIns="50800"/>
          <a:lstStyle/>
          <a:p>
            <a:pPr marL="0" indent="0" defTabSz="825500">
              <a:lnSpc>
                <a:spcPct val="100000"/>
              </a:lnSpc>
              <a:spcBef>
                <a:spcPts val="0"/>
              </a:spcBef>
              <a:buSzTx/>
              <a:buFontTx/>
              <a:buNone/>
              <a:defRPr b="1" sz="3200">
                <a:solidFill>
                  <a:srgbClr val="5E5E5E"/>
                </a:solidFill>
                <a:latin typeface="IBM Plex Sans"/>
                <a:ea typeface="IBM Plex Sans"/>
                <a:cs typeface="IBM Plex Sans"/>
                <a:sym typeface="IBM Plex Sans"/>
              </a:defRPr>
            </a:pPr>
          </a:p>
        </p:txBody>
      </p:sp>
      <p:sp>
        <p:nvSpPr>
          <p:cNvPr id="75" name="Circle"/>
          <p:cNvSpPr/>
          <p:nvPr>
            <p:ph type="body" sz="quarter" idx="26"/>
          </p:nvPr>
        </p:nvSpPr>
        <p:spPr>
          <a:xfrm>
            <a:off x="17944194" y="3529764"/>
            <a:ext cx="1369896" cy="1369896"/>
          </a:xfrm>
          <a:prstGeom prst="rect">
            <a:avLst/>
          </a:prstGeom>
          <a:solidFill>
            <a:srgbClr val="606162"/>
          </a:solidFill>
        </p:spPr>
        <p:txBody>
          <a:bodyPr lIns="0" tIns="0" rIns="0" bIns="0" anchor="ctr"/>
          <a:lstStyle/>
          <a:p>
            <a:pPr/>
          </a:p>
        </p:txBody>
      </p:sp>
      <p:sp>
        <p:nvSpPr>
          <p:cNvPr id="76" name="Name…"/>
          <p:cNvSpPr txBox="1"/>
          <p:nvPr>
            <p:ph type="body" sz="quarter" idx="27"/>
          </p:nvPr>
        </p:nvSpPr>
        <p:spPr>
          <a:xfrm>
            <a:off x="17590095" y="5452979"/>
            <a:ext cx="4338571" cy="1405585"/>
          </a:xfrm>
          <a:prstGeom prst="rect">
            <a:avLst/>
          </a:prstGeom>
        </p:spPr>
        <p:txBody>
          <a:bodyPr lIns="50800" tIns="50800" rIns="50800" bIns="50800"/>
          <a:lstStyle/>
          <a:p>
            <a:pPr marL="0" indent="0" defTabSz="825500">
              <a:lnSpc>
                <a:spcPct val="100000"/>
              </a:lnSpc>
              <a:spcBef>
                <a:spcPts val="0"/>
              </a:spcBef>
              <a:buSzTx/>
              <a:buFontTx/>
              <a:buNone/>
              <a:defRPr b="1" sz="3200">
                <a:solidFill>
                  <a:srgbClr val="5E5E5E"/>
                </a:solidFill>
                <a:latin typeface="IBM Plex Sans"/>
                <a:ea typeface="IBM Plex Sans"/>
                <a:cs typeface="IBM Plex Sans"/>
                <a:sym typeface="IBM Plex Sans"/>
              </a:defRPr>
            </a:pPr>
          </a:p>
        </p:txBody>
      </p:sp>
      <p:sp>
        <p:nvSpPr>
          <p:cNvPr id="77" name="IBM Storage / IBM Confidential / Data Protection"/>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 / Data Protection </a:t>
            </a:r>
          </a:p>
        </p:txBody>
      </p:sp>
      <p:sp>
        <p:nvSpPr>
          <p:cNvPr id="78" name="Slide Number"/>
          <p:cNvSpPr txBox="1"/>
          <p:nvPr>
            <p:ph type="sldNum" sz="quarter" idx="2"/>
          </p:nvPr>
        </p:nvSpPr>
        <p:spPr>
          <a:xfrm>
            <a:off x="23166287" y="12522743"/>
            <a:ext cx="480061" cy="508001"/>
          </a:xfrm>
          <a:prstGeom prst="rect">
            <a:avLst/>
          </a:prstGeom>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ransition ">
    <p:bg>
      <p:bgPr>
        <a:solidFill>
          <a:srgbClr val="000000"/>
        </a:solidFill>
      </p:bgPr>
    </p:bg>
    <p:spTree>
      <p:nvGrpSpPr>
        <p:cNvPr id="1" name=""/>
        <p:cNvGrpSpPr/>
        <p:nvPr/>
      </p:nvGrpSpPr>
      <p:grpSpPr>
        <a:xfrm>
          <a:off x="0" y="0"/>
          <a:ext cx="0" cy="0"/>
          <a:chOff x="0" y="0"/>
          <a:chExt cx="0" cy="0"/>
        </a:xfrm>
      </p:grpSpPr>
      <p:sp>
        <p:nvSpPr>
          <p:cNvPr id="85" name="Body Level One…"/>
          <p:cNvSpPr txBox="1"/>
          <p:nvPr>
            <p:ph type="body" sz="quarter" idx="1"/>
          </p:nvPr>
        </p:nvSpPr>
        <p:spPr>
          <a:xfrm>
            <a:off x="746967" y="1133639"/>
            <a:ext cx="16882852" cy="2744596"/>
          </a:xfrm>
          <a:prstGeom prst="rect">
            <a:avLst/>
          </a:prstGeom>
        </p:spPr>
        <p:txBody>
          <a:bodyPr lIns="50800" tIns="50800" rIns="50800" bIns="50800"/>
          <a:lstStyle>
            <a:lvl1pPr marL="0" indent="0" defTabSz="825500">
              <a:lnSpc>
                <a:spcPct val="80000"/>
              </a:lnSpc>
              <a:spcBef>
                <a:spcPts val="0"/>
              </a:spcBef>
              <a:buSzTx/>
              <a:buFontTx/>
              <a:buNone/>
              <a:defRPr sz="16000">
                <a:solidFill>
                  <a:srgbClr val="FFFFFF"/>
                </a:solidFill>
                <a:latin typeface="IBM Plex Sans Light"/>
                <a:ea typeface="IBM Plex Sans Light"/>
                <a:cs typeface="IBM Plex Sans Light"/>
                <a:sym typeface="IBM Plex Sans Light"/>
              </a:defRPr>
            </a:lvl1pPr>
            <a:lvl2pPr marL="1981200" indent="-1524000" defTabSz="825500">
              <a:lnSpc>
                <a:spcPct val="80000"/>
              </a:lnSpc>
              <a:spcBef>
                <a:spcPts val="0"/>
              </a:spcBef>
              <a:buFontTx/>
              <a:defRPr sz="16000">
                <a:solidFill>
                  <a:srgbClr val="FFFFFF"/>
                </a:solidFill>
                <a:latin typeface="IBM Plex Sans Light"/>
                <a:ea typeface="IBM Plex Sans Light"/>
                <a:cs typeface="IBM Plex Sans Light"/>
                <a:sym typeface="IBM Plex Sans Light"/>
              </a:defRPr>
            </a:lvl2pPr>
            <a:lvl3pPr marL="2743197" indent="-1828797" defTabSz="825500">
              <a:lnSpc>
                <a:spcPct val="80000"/>
              </a:lnSpc>
              <a:spcBef>
                <a:spcPts val="0"/>
              </a:spcBef>
              <a:buFontTx/>
              <a:defRPr sz="16000">
                <a:solidFill>
                  <a:srgbClr val="FFFFFF"/>
                </a:solidFill>
                <a:latin typeface="IBM Plex Sans Light"/>
                <a:ea typeface="IBM Plex Sans Light"/>
                <a:cs typeface="IBM Plex Sans Light"/>
                <a:sym typeface="IBM Plex Sans Light"/>
              </a:defRPr>
            </a:lvl3pPr>
            <a:lvl4pPr marL="3403600" indent="-2032000" defTabSz="825500">
              <a:lnSpc>
                <a:spcPct val="80000"/>
              </a:lnSpc>
              <a:spcBef>
                <a:spcPts val="0"/>
              </a:spcBef>
              <a:buFontTx/>
              <a:defRPr sz="16000">
                <a:solidFill>
                  <a:srgbClr val="FFFFFF"/>
                </a:solidFill>
                <a:latin typeface="IBM Plex Sans Light"/>
                <a:ea typeface="IBM Plex Sans Light"/>
                <a:cs typeface="IBM Plex Sans Light"/>
                <a:sym typeface="IBM Plex Sans Light"/>
              </a:defRPr>
            </a:lvl4pPr>
            <a:lvl5pPr marL="3860800" indent="-2032000" defTabSz="825500">
              <a:lnSpc>
                <a:spcPct val="80000"/>
              </a:lnSpc>
              <a:spcBef>
                <a:spcPts val="0"/>
              </a:spcBef>
              <a:buFontTx/>
              <a:defRPr sz="16000">
                <a:solidFill>
                  <a:srgbClr val="FFFFFF"/>
                </a:solidFill>
                <a:latin typeface="IBM Plex Sans Light"/>
                <a:ea typeface="IBM Plex Sans Light"/>
                <a:cs typeface="IBM Plex Sans Light"/>
                <a:sym typeface="IBM Plex Sans Light"/>
              </a:defRPr>
            </a:lvl5pPr>
          </a:lstStyle>
          <a:p>
            <a:pPr/>
            <a:r>
              <a:t>Body Level One</a:t>
            </a:r>
          </a:p>
          <a:p>
            <a:pPr lvl="1"/>
            <a:r>
              <a:t>Body Level Two</a:t>
            </a:r>
          </a:p>
          <a:p>
            <a:pPr lvl="2"/>
            <a:r>
              <a:t>Body Level Three</a:t>
            </a:r>
          </a:p>
          <a:p>
            <a:pPr lvl="3"/>
            <a:r>
              <a:t>Body Level Four</a:t>
            </a:r>
          </a:p>
          <a:p>
            <a:pPr lvl="4"/>
            <a:r>
              <a:t>Body Level Five</a:t>
            </a:r>
          </a:p>
        </p:txBody>
      </p:sp>
      <p:sp>
        <p:nvSpPr>
          <p:cNvPr id="86" name="** Use this page to divide sections, usually reflecting the Agenda items"/>
          <p:cNvSpPr txBox="1"/>
          <p:nvPr>
            <p:ph type="body" sz="quarter" idx="21"/>
          </p:nvPr>
        </p:nvSpPr>
        <p:spPr>
          <a:xfrm>
            <a:off x="763511" y="7145208"/>
            <a:ext cx="5192379" cy="6710027"/>
          </a:xfrm>
          <a:prstGeom prst="rect">
            <a:avLst/>
          </a:prstGeom>
        </p:spPr>
        <p:txBody>
          <a:bodyPr lIns="50800" tIns="50800" rIns="50800" bIns="50800"/>
          <a:lstStyle/>
          <a:p>
            <a:pPr marL="0" indent="0" defTabSz="825500">
              <a:lnSpc>
                <a:spcPct val="100000"/>
              </a:lnSpc>
              <a:spcBef>
                <a:spcPts val="0"/>
              </a:spcBef>
              <a:buSzTx/>
              <a:buFontTx/>
              <a:buNone/>
              <a:defRPr sz="2400">
                <a:solidFill>
                  <a:srgbClr val="F0508A"/>
                </a:solidFill>
                <a:latin typeface="IBM Plex Sans"/>
                <a:ea typeface="IBM Plex Sans"/>
                <a:cs typeface="IBM Plex Sans"/>
                <a:sym typeface="IBM Plex Sans"/>
              </a:defRPr>
            </a:pPr>
          </a:p>
        </p:txBody>
      </p:sp>
      <p:sp>
        <p:nvSpPr>
          <p:cNvPr id="87"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88"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89"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ub-transition ">
    <p:bg>
      <p:bgPr>
        <a:solidFill>
          <a:srgbClr val="000000"/>
        </a:solidFill>
      </p:bgPr>
    </p:bg>
    <p:spTree>
      <p:nvGrpSpPr>
        <p:cNvPr id="1" name=""/>
        <p:cNvGrpSpPr/>
        <p:nvPr/>
      </p:nvGrpSpPr>
      <p:grpSpPr>
        <a:xfrm>
          <a:off x="0" y="0"/>
          <a:ext cx="0" cy="0"/>
          <a:chOff x="0" y="0"/>
          <a:chExt cx="0" cy="0"/>
        </a:xfrm>
      </p:grpSpPr>
      <p:sp>
        <p:nvSpPr>
          <p:cNvPr id="96" name="Body Level One…"/>
          <p:cNvSpPr txBox="1"/>
          <p:nvPr>
            <p:ph type="body" sz="quarter" idx="1"/>
          </p:nvPr>
        </p:nvSpPr>
        <p:spPr>
          <a:xfrm>
            <a:off x="763511" y="2565798"/>
            <a:ext cx="5192379" cy="1303932"/>
          </a:xfrm>
          <a:prstGeom prst="rect">
            <a:avLst/>
          </a:prstGeom>
        </p:spPr>
        <p:txBody>
          <a:bodyPr lIns="50800" tIns="50800" rIns="50800" bIns="50800"/>
          <a:lstStyle>
            <a:lvl1pPr marL="0" indent="0" defTabSz="825500">
              <a:lnSpc>
                <a:spcPct val="100000"/>
              </a:lnSpc>
              <a:spcBef>
                <a:spcPts val="0"/>
              </a:spcBef>
              <a:buSzTx/>
              <a:buFontTx/>
              <a:buNone/>
              <a:defRPr sz="3200">
                <a:solidFill>
                  <a:srgbClr val="FFFFFF"/>
                </a:solidFill>
                <a:latin typeface="IBM Plex Sans"/>
                <a:ea typeface="IBM Plex Sans"/>
                <a:cs typeface="IBM Plex Sans"/>
                <a:sym typeface="IBM Plex Sans"/>
              </a:defRPr>
            </a:lvl1pPr>
            <a:lvl2pPr marL="762000" indent="-304800" defTabSz="825500">
              <a:lnSpc>
                <a:spcPct val="100000"/>
              </a:lnSpc>
              <a:spcBef>
                <a:spcPts val="0"/>
              </a:spcBef>
              <a:buFontTx/>
              <a:defRPr sz="3200">
                <a:solidFill>
                  <a:srgbClr val="FFFFFF"/>
                </a:solidFill>
                <a:latin typeface="IBM Plex Sans"/>
                <a:ea typeface="IBM Plex Sans"/>
                <a:cs typeface="IBM Plex Sans"/>
                <a:sym typeface="IBM Plex Sans"/>
              </a:defRPr>
            </a:lvl2pPr>
            <a:lvl3pPr marL="1280159" indent="-365759" defTabSz="825500">
              <a:lnSpc>
                <a:spcPct val="100000"/>
              </a:lnSpc>
              <a:spcBef>
                <a:spcPts val="0"/>
              </a:spcBef>
              <a:buFontTx/>
              <a:defRPr sz="3200">
                <a:solidFill>
                  <a:srgbClr val="FFFFFF"/>
                </a:solidFill>
                <a:latin typeface="IBM Plex Sans"/>
                <a:ea typeface="IBM Plex Sans"/>
                <a:cs typeface="IBM Plex Sans"/>
                <a:sym typeface="IBM Plex Sans"/>
              </a:defRPr>
            </a:lvl3pPr>
            <a:lvl4pPr marL="1778000" indent="-406400" defTabSz="825500">
              <a:lnSpc>
                <a:spcPct val="100000"/>
              </a:lnSpc>
              <a:spcBef>
                <a:spcPts val="0"/>
              </a:spcBef>
              <a:buFontTx/>
              <a:defRPr sz="3200">
                <a:solidFill>
                  <a:srgbClr val="FFFFFF"/>
                </a:solidFill>
                <a:latin typeface="IBM Plex Sans"/>
                <a:ea typeface="IBM Plex Sans"/>
                <a:cs typeface="IBM Plex Sans"/>
                <a:sym typeface="IBM Plex Sans"/>
              </a:defRPr>
            </a:lvl4pPr>
            <a:lvl5pPr marL="2235200" indent="-406400" defTabSz="825500">
              <a:lnSpc>
                <a:spcPct val="100000"/>
              </a:lnSpc>
              <a:spcBef>
                <a:spcPts val="0"/>
              </a:spcBef>
              <a:buFontTx/>
              <a:defRPr sz="3200">
                <a:solidFill>
                  <a:srgbClr val="FFFFFF"/>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97" name="Title"/>
          <p:cNvSpPr/>
          <p:nvPr>
            <p:ph type="body" sz="quarter" idx="21"/>
          </p:nvPr>
        </p:nvSpPr>
        <p:spPr>
          <a:xfrm>
            <a:off x="746967" y="1133639"/>
            <a:ext cx="11031547" cy="1470010"/>
          </a:xfrm>
          <a:prstGeom prst="rect">
            <a:avLst/>
          </a:prstGeom>
        </p:spPr>
        <p:txBody>
          <a:bodyPr lIns="50800" tIns="50800" rIns="50800" bIns="50800"/>
          <a:lstStyle/>
          <a:p>
            <a:pPr marL="0" indent="0" defTabSz="825500">
              <a:lnSpc>
                <a:spcPct val="80000"/>
              </a:lnSpc>
              <a:spcBef>
                <a:spcPts val="0"/>
              </a:spcBef>
              <a:buSzTx/>
              <a:buFontTx/>
              <a:buNone/>
              <a:defRPr sz="8000">
                <a:solidFill>
                  <a:srgbClr val="FFFFFF"/>
                </a:solidFill>
                <a:latin typeface="IBM Plex Sans"/>
                <a:ea typeface="IBM Plex Sans"/>
                <a:cs typeface="IBM Plex Sans"/>
                <a:sym typeface="IBM Plex Sans"/>
              </a:defRPr>
            </a:pPr>
          </a:p>
        </p:txBody>
      </p:sp>
      <p:sp>
        <p:nvSpPr>
          <p:cNvPr id="98"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99"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100"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lls Overview ">
    <p:bg>
      <p:bgPr>
        <a:solidFill>
          <a:srgbClr val="000000"/>
        </a:solidFill>
      </p:bgPr>
    </p:bg>
    <p:spTree>
      <p:nvGrpSpPr>
        <p:cNvPr id="1" name=""/>
        <p:cNvGrpSpPr/>
        <p:nvPr/>
      </p:nvGrpSpPr>
      <p:grpSpPr>
        <a:xfrm>
          <a:off x="0" y="0"/>
          <a:ext cx="0" cy="0"/>
          <a:chOff x="0" y="0"/>
          <a:chExt cx="0" cy="0"/>
        </a:xfrm>
      </p:grpSpPr>
      <p:sp>
        <p:nvSpPr>
          <p:cNvPr id="107" name="Body Level One…"/>
          <p:cNvSpPr txBox="1"/>
          <p:nvPr>
            <p:ph type="body" sz="quarter" idx="1"/>
          </p:nvPr>
        </p:nvSpPr>
        <p:spPr>
          <a:xfrm>
            <a:off x="763511" y="3529955"/>
            <a:ext cx="5192379" cy="932870"/>
          </a:xfrm>
          <a:prstGeom prst="rect">
            <a:avLst/>
          </a:prstGeom>
        </p:spPr>
        <p:txBody>
          <a:bodyPr lIns="50800" tIns="50800" rIns="50800" bIns="50800"/>
          <a:lstStyle>
            <a:lvl1pPr marL="0" indent="0" defTabSz="825500">
              <a:lnSpc>
                <a:spcPct val="100000"/>
              </a:lnSpc>
              <a:spcBef>
                <a:spcPts val="0"/>
              </a:spcBef>
              <a:buSzTx/>
              <a:buFontTx/>
              <a:buNone/>
              <a:defRPr sz="3200">
                <a:solidFill>
                  <a:srgbClr val="929292"/>
                </a:solidFill>
                <a:latin typeface="IBM Plex Sans"/>
                <a:ea typeface="IBM Plex Sans"/>
                <a:cs typeface="IBM Plex Sans"/>
                <a:sym typeface="IBM Plex Sans"/>
              </a:defRPr>
            </a:lvl1pPr>
            <a:lvl2pPr marL="762000" indent="-304800" defTabSz="825500">
              <a:lnSpc>
                <a:spcPct val="100000"/>
              </a:lnSpc>
              <a:spcBef>
                <a:spcPts val="0"/>
              </a:spcBef>
              <a:buFontTx/>
              <a:defRPr sz="3200">
                <a:solidFill>
                  <a:srgbClr val="929292"/>
                </a:solidFill>
                <a:latin typeface="IBM Plex Sans"/>
                <a:ea typeface="IBM Plex Sans"/>
                <a:cs typeface="IBM Plex Sans"/>
                <a:sym typeface="IBM Plex Sans"/>
              </a:defRPr>
            </a:lvl2pPr>
            <a:lvl3pPr marL="1280159" indent="-365759" defTabSz="825500">
              <a:lnSpc>
                <a:spcPct val="100000"/>
              </a:lnSpc>
              <a:spcBef>
                <a:spcPts val="0"/>
              </a:spcBef>
              <a:buFontTx/>
              <a:defRPr sz="3200">
                <a:solidFill>
                  <a:srgbClr val="929292"/>
                </a:solidFill>
                <a:latin typeface="IBM Plex Sans"/>
                <a:ea typeface="IBM Plex Sans"/>
                <a:cs typeface="IBM Plex Sans"/>
                <a:sym typeface="IBM Plex Sans"/>
              </a:defRPr>
            </a:lvl3pPr>
            <a:lvl4pPr marL="1778000" indent="-406400" defTabSz="825500">
              <a:lnSpc>
                <a:spcPct val="100000"/>
              </a:lnSpc>
              <a:spcBef>
                <a:spcPts val="0"/>
              </a:spcBef>
              <a:buFontTx/>
              <a:defRPr sz="3200">
                <a:solidFill>
                  <a:srgbClr val="929292"/>
                </a:solidFill>
                <a:latin typeface="IBM Plex Sans"/>
                <a:ea typeface="IBM Plex Sans"/>
                <a:cs typeface="IBM Plex Sans"/>
                <a:sym typeface="IBM Plex Sans"/>
              </a:defRPr>
            </a:lvl4pPr>
            <a:lvl5pPr marL="2235200" indent="-406400" defTabSz="825500">
              <a:lnSpc>
                <a:spcPct val="100000"/>
              </a:lnSpc>
              <a:spcBef>
                <a:spcPts val="0"/>
              </a:spcBef>
              <a:buFontTx/>
              <a:defRPr sz="3200">
                <a:solidFill>
                  <a:srgbClr val="929292"/>
                </a:solidFill>
                <a:latin typeface="IBM Plex Sans"/>
                <a:ea typeface="IBM Plex Sans"/>
                <a:cs typeface="IBM Plex Sans"/>
                <a:sym typeface="IBM Plex Sans"/>
              </a:defRPr>
            </a:lvl5pPr>
          </a:lstStyle>
          <a:p>
            <a:pPr/>
            <a:r>
              <a:t>Body Level One</a:t>
            </a:r>
          </a:p>
          <a:p>
            <a:pPr lvl="1"/>
            <a:r>
              <a:t>Body Level Two</a:t>
            </a:r>
          </a:p>
          <a:p>
            <a:pPr lvl="2"/>
            <a:r>
              <a:t>Body Level Three</a:t>
            </a:r>
          </a:p>
          <a:p>
            <a:pPr lvl="3"/>
            <a:r>
              <a:t>Body Level Four</a:t>
            </a:r>
          </a:p>
          <a:p>
            <a:pPr lvl="4"/>
            <a:r>
              <a:t>Body Level Five</a:t>
            </a:r>
          </a:p>
        </p:txBody>
      </p:sp>
      <p:sp>
        <p:nvSpPr>
          <p:cNvPr id="108" name="Hill 2"/>
          <p:cNvSpPr txBox="1"/>
          <p:nvPr>
            <p:ph type="body" sz="quarter" idx="21"/>
          </p:nvPr>
        </p:nvSpPr>
        <p:spPr>
          <a:xfrm>
            <a:off x="763511" y="5389131"/>
            <a:ext cx="5192379" cy="932870"/>
          </a:xfrm>
          <a:prstGeom prst="rect">
            <a:avLst/>
          </a:prstGeom>
        </p:spPr>
        <p:txBody>
          <a:bodyPr lIns="50800" tIns="50800" rIns="50800" bIns="50800"/>
          <a:lstStyle/>
          <a:p>
            <a:pPr marL="0" indent="0" defTabSz="825500">
              <a:lnSpc>
                <a:spcPct val="100000"/>
              </a:lnSpc>
              <a:spcBef>
                <a:spcPts val="0"/>
              </a:spcBef>
              <a:buSzTx/>
              <a:buFontTx/>
              <a:buNone/>
              <a:defRPr sz="3200">
                <a:solidFill>
                  <a:srgbClr val="929292"/>
                </a:solidFill>
                <a:latin typeface="IBM Plex Sans"/>
                <a:ea typeface="IBM Plex Sans"/>
                <a:cs typeface="IBM Plex Sans"/>
                <a:sym typeface="IBM Plex Sans"/>
              </a:defRPr>
            </a:pPr>
          </a:p>
        </p:txBody>
      </p:sp>
      <p:sp>
        <p:nvSpPr>
          <p:cNvPr id="109" name="Hill 3"/>
          <p:cNvSpPr txBox="1"/>
          <p:nvPr>
            <p:ph type="body" sz="quarter" idx="22"/>
          </p:nvPr>
        </p:nvSpPr>
        <p:spPr>
          <a:xfrm>
            <a:off x="763511" y="7248307"/>
            <a:ext cx="5192379" cy="932870"/>
          </a:xfrm>
          <a:prstGeom prst="rect">
            <a:avLst/>
          </a:prstGeom>
        </p:spPr>
        <p:txBody>
          <a:bodyPr lIns="50800" tIns="50800" rIns="50800" bIns="50800"/>
          <a:lstStyle/>
          <a:p>
            <a:pPr marL="0" indent="0" defTabSz="825500">
              <a:lnSpc>
                <a:spcPct val="100000"/>
              </a:lnSpc>
              <a:spcBef>
                <a:spcPts val="0"/>
              </a:spcBef>
              <a:buSzTx/>
              <a:buFontTx/>
              <a:buNone/>
              <a:defRPr sz="3200">
                <a:solidFill>
                  <a:srgbClr val="929292"/>
                </a:solidFill>
                <a:latin typeface="IBM Plex Sans"/>
                <a:ea typeface="IBM Plex Sans"/>
                <a:cs typeface="IBM Plex Sans"/>
                <a:sym typeface="IBM Plex Sans"/>
              </a:defRPr>
            </a:pPr>
          </a:p>
        </p:txBody>
      </p:sp>
      <p:sp>
        <p:nvSpPr>
          <p:cNvPr id="110" name="Hill title here"/>
          <p:cNvSpPr txBox="1"/>
          <p:nvPr>
            <p:ph type="body" sz="quarter" idx="23"/>
          </p:nvPr>
        </p:nvSpPr>
        <p:spPr>
          <a:xfrm>
            <a:off x="763510" y="4131250"/>
            <a:ext cx="10998460" cy="1051743"/>
          </a:xfrm>
          <a:prstGeom prst="rect">
            <a:avLst/>
          </a:prstGeom>
        </p:spPr>
        <p:txBody>
          <a:bodyPr lIns="50800" tIns="50800" rIns="50800" bIns="50800"/>
          <a:lstStyle/>
          <a:p>
            <a:pPr marL="0" indent="0" defTabSz="825500">
              <a:lnSpc>
                <a:spcPct val="100000"/>
              </a:lnSpc>
              <a:spcBef>
                <a:spcPts val="0"/>
              </a:spcBef>
              <a:buSzTx/>
              <a:buFontTx/>
              <a:buNone/>
              <a:defRPr>
                <a:solidFill>
                  <a:srgbClr val="FFFFFF"/>
                </a:solidFill>
                <a:latin typeface="IBM Plex Sans"/>
                <a:ea typeface="IBM Plex Sans"/>
                <a:cs typeface="IBM Plex Sans"/>
                <a:sym typeface="IBM Plex Sans"/>
              </a:defRPr>
            </a:pPr>
          </a:p>
        </p:txBody>
      </p:sp>
      <p:sp>
        <p:nvSpPr>
          <p:cNvPr id="111" name="Hill title here"/>
          <p:cNvSpPr txBox="1"/>
          <p:nvPr>
            <p:ph type="body" sz="quarter" idx="24"/>
          </p:nvPr>
        </p:nvSpPr>
        <p:spPr>
          <a:xfrm>
            <a:off x="763511" y="5965645"/>
            <a:ext cx="11089231" cy="1051743"/>
          </a:xfrm>
          <a:prstGeom prst="rect">
            <a:avLst/>
          </a:prstGeom>
        </p:spPr>
        <p:txBody>
          <a:bodyPr lIns="50800" tIns="50800" rIns="50800" bIns="50800"/>
          <a:lstStyle/>
          <a:p>
            <a:pPr marL="0" indent="0" defTabSz="825500">
              <a:lnSpc>
                <a:spcPct val="100000"/>
              </a:lnSpc>
              <a:spcBef>
                <a:spcPts val="0"/>
              </a:spcBef>
              <a:buSzTx/>
              <a:buFontTx/>
              <a:buNone/>
              <a:defRPr>
                <a:solidFill>
                  <a:srgbClr val="FFFFFF"/>
                </a:solidFill>
                <a:latin typeface="IBM Plex Sans"/>
                <a:ea typeface="IBM Plex Sans"/>
                <a:cs typeface="IBM Plex Sans"/>
                <a:sym typeface="IBM Plex Sans"/>
              </a:defRPr>
            </a:pPr>
          </a:p>
        </p:txBody>
      </p:sp>
      <p:sp>
        <p:nvSpPr>
          <p:cNvPr id="112" name="# of hills"/>
          <p:cNvSpPr/>
          <p:nvPr>
            <p:ph type="body" sz="quarter" idx="25"/>
          </p:nvPr>
        </p:nvSpPr>
        <p:spPr>
          <a:xfrm>
            <a:off x="746967" y="1133639"/>
            <a:ext cx="11031547" cy="1470010"/>
          </a:xfrm>
          <a:prstGeom prst="rect">
            <a:avLst/>
          </a:prstGeom>
        </p:spPr>
        <p:txBody>
          <a:bodyPr lIns="50800" tIns="50800" rIns="50800" bIns="50800"/>
          <a:lstStyle/>
          <a:p>
            <a:pPr marL="0" indent="0" defTabSz="825500">
              <a:lnSpc>
                <a:spcPct val="80000"/>
              </a:lnSpc>
              <a:spcBef>
                <a:spcPts val="0"/>
              </a:spcBef>
              <a:buSzTx/>
              <a:buFontTx/>
              <a:buNone/>
              <a:defRPr sz="8000">
                <a:solidFill>
                  <a:srgbClr val="FFFFFF"/>
                </a:solidFill>
                <a:latin typeface="IBM Plex Sans"/>
                <a:ea typeface="IBM Plex Sans"/>
                <a:cs typeface="IBM Plex Sans"/>
                <a:sym typeface="IBM Plex Sans"/>
              </a:defRPr>
            </a:pPr>
          </a:p>
        </p:txBody>
      </p:sp>
      <p:sp>
        <p:nvSpPr>
          <p:cNvPr id="113" name="Hill title here"/>
          <p:cNvSpPr txBox="1"/>
          <p:nvPr>
            <p:ph type="body" sz="quarter" idx="26"/>
          </p:nvPr>
        </p:nvSpPr>
        <p:spPr>
          <a:xfrm>
            <a:off x="763511" y="7800412"/>
            <a:ext cx="11089231" cy="1308658"/>
          </a:xfrm>
          <a:prstGeom prst="rect">
            <a:avLst/>
          </a:prstGeom>
        </p:spPr>
        <p:txBody>
          <a:bodyPr lIns="50800" tIns="50800" rIns="50800" bIns="50800"/>
          <a:lstStyle/>
          <a:p>
            <a:pPr marL="0" indent="0" defTabSz="825500">
              <a:lnSpc>
                <a:spcPct val="100000"/>
              </a:lnSpc>
              <a:spcBef>
                <a:spcPts val="0"/>
              </a:spcBef>
              <a:buSzTx/>
              <a:buFontTx/>
              <a:buNone/>
              <a:defRPr>
                <a:solidFill>
                  <a:srgbClr val="FFFFFF"/>
                </a:solidFill>
                <a:latin typeface="IBM Plex Sans"/>
                <a:ea typeface="IBM Plex Sans"/>
                <a:cs typeface="IBM Plex Sans"/>
                <a:sym typeface="IBM Plex Sans"/>
              </a:defRPr>
            </a:pPr>
          </a:p>
        </p:txBody>
      </p:sp>
      <p:sp>
        <p:nvSpPr>
          <p:cNvPr id="114" name="4Q20 Hills stories"/>
          <p:cNvSpPr txBox="1"/>
          <p:nvPr/>
        </p:nvSpPr>
        <p:spPr>
          <a:xfrm>
            <a:off x="773243" y="657942"/>
            <a:ext cx="8290284" cy="6733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sz="2800">
                <a:latin typeface="IBM Plex Sans"/>
                <a:ea typeface="IBM Plex Sans"/>
                <a:cs typeface="IBM Plex Sans"/>
                <a:sym typeface="IBM Plex Sans"/>
              </a:defRPr>
            </a:lvl1pPr>
          </a:lstStyle>
          <a:p>
            <a:pPr/>
            <a:r>
              <a:t>4Q20 Hills stories </a:t>
            </a:r>
          </a:p>
        </p:txBody>
      </p:sp>
      <p:sp>
        <p:nvSpPr>
          <p:cNvPr id="115" name="IBM Storage / IBM Confidential"/>
          <p:cNvSpPr txBox="1"/>
          <p:nvPr/>
        </p:nvSpPr>
        <p:spPr>
          <a:xfrm>
            <a:off x="773243" y="12635742"/>
            <a:ext cx="8290284" cy="9328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b="1" sz="1600">
                <a:solidFill>
                  <a:srgbClr val="96989A"/>
                </a:solidFill>
                <a:latin typeface="IBM Plex Sans"/>
                <a:ea typeface="IBM Plex Sans"/>
                <a:cs typeface="IBM Plex Sans"/>
                <a:sym typeface="IBM Plex Sans"/>
              </a:defRPr>
            </a:pPr>
            <a:r>
              <a:t>IBM </a:t>
            </a:r>
            <a:r>
              <a:rPr b="0"/>
              <a:t>Storage / IBM Confidential</a:t>
            </a:r>
          </a:p>
        </p:txBody>
      </p:sp>
      <p:sp>
        <p:nvSpPr>
          <p:cNvPr id="116" name="Slide Number"/>
          <p:cNvSpPr txBox="1"/>
          <p:nvPr>
            <p:ph type="sldNum" sz="quarter" idx="2"/>
          </p:nvPr>
        </p:nvSpPr>
        <p:spPr>
          <a:xfrm>
            <a:off x="23168220" y="12526443"/>
            <a:ext cx="480061" cy="508001"/>
          </a:xfrm>
          <a:prstGeom prst="rect">
            <a:avLst/>
          </a:prstGeom>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676400" y="730250"/>
            <a:ext cx="21031200" cy="2651126"/>
          </a:xfrm>
          <a:prstGeom prst="rect">
            <a:avLst/>
          </a:prstGeom>
          <a:ln w="12700">
            <a:miter lim="400000"/>
          </a:ln>
          <a:extLst>
            <a:ext uri="{C572A759-6A51-4108-AA02-DFA0A04FC94B}">
              <ma14:wrappingTextBoxFlag xmlns:ma14="http://schemas.microsoft.com/office/mac/drawingml/2011/main" val="1"/>
            </a:ext>
          </a:extLst>
        </p:spPr>
        <p:txBody>
          <a:bodyPr lIns="91438" tIns="91438" rIns="91438" bIns="91438" anchor="ctr">
            <a:normAutofit fontScale="100000" lnSpcReduction="0"/>
          </a:bodyPr>
          <a:lstStyle/>
          <a:p>
            <a:pPr/>
            <a:r>
              <a:t>Title Text</a:t>
            </a:r>
          </a:p>
        </p:txBody>
      </p:sp>
      <p:sp>
        <p:nvSpPr>
          <p:cNvPr id="3" name="Body Level One…"/>
          <p:cNvSpPr txBox="1"/>
          <p:nvPr>
            <p:ph type="body" idx="1"/>
          </p:nvPr>
        </p:nvSpPr>
        <p:spPr>
          <a:xfrm>
            <a:off x="1676400" y="3651250"/>
            <a:ext cx="21031200" cy="8702676"/>
          </a:xfrm>
          <a:prstGeom prst="rect">
            <a:avLst/>
          </a:prstGeom>
          <a:ln w="12700">
            <a:miter lim="400000"/>
          </a:ln>
          <a:extLst>
            <a:ext uri="{C572A759-6A51-4108-AA02-DFA0A04FC94B}">
              <ma14:wrappingTextBoxFlag xmlns:ma14="http://schemas.microsoft.com/office/mac/drawingml/2011/main" val="1"/>
            </a:ext>
          </a:extLst>
        </p:spPr>
        <p:txBody>
          <a:bodyPr lIns="91438" tIns="91438" rIns="91438" bIns="91438">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22203056" y="12835871"/>
            <a:ext cx="504546" cy="483908"/>
          </a:xfrm>
          <a:prstGeom prst="rect">
            <a:avLst/>
          </a:prstGeom>
          <a:ln w="12700">
            <a:miter lim="400000"/>
          </a:ln>
        </p:spPr>
        <p:txBody>
          <a:bodyPr wrap="none" lIns="91438" tIns="91438" rIns="91438" bIns="91438" anchor="ctr">
            <a:spAutoFit/>
          </a:bodyP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Lst>
  <p:transition xmlns:p14="http://schemas.microsoft.com/office/powerpoint/2010/main" spd="med" advClick="1"/>
  <p:txStyles>
    <p:titleStyle>
      <a:lvl1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1pPr>
      <a:lvl2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2pPr>
      <a:lvl3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3pPr>
      <a:lvl4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4pPr>
      <a:lvl5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5pPr>
      <a:lvl6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6pPr>
      <a:lvl7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7pPr>
      <a:lvl8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8pPr>
      <a:lvl9pPr marL="0" marR="0" indent="0" algn="l" defTabSz="1828800" rtl="0" latinLnBrk="0">
        <a:lnSpc>
          <a:spcPct val="90000"/>
        </a:lnSpc>
        <a:spcBef>
          <a:spcPts val="0"/>
        </a:spcBef>
        <a:spcAft>
          <a:spcPts val="0"/>
        </a:spcAft>
        <a:buClrTx/>
        <a:buSzTx/>
        <a:buFontTx/>
        <a:buNone/>
        <a:tabLst/>
        <a:defRPr b="0" baseline="0" cap="none" i="0" spc="0" strike="noStrike" sz="8800" u="none">
          <a:solidFill>
            <a:srgbClr val="000000"/>
          </a:solidFill>
          <a:uFillTx/>
          <a:latin typeface="Calibri Light"/>
          <a:ea typeface="Calibri Light"/>
          <a:cs typeface="Calibri Light"/>
          <a:sym typeface="Calibri Light"/>
        </a:defRPr>
      </a:lvl9pPr>
    </p:titleStyle>
    <p:bodyStyle>
      <a:lvl1pPr marL="457200" marR="0" indent="-457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1pPr>
      <a:lvl2pPr marL="990600" marR="0" indent="-5334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2pPr>
      <a:lvl3pPr marL="1554478" marR="0" indent="-640078"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3pPr>
      <a:lvl4pPr marL="2082800" marR="0" indent="-711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4pPr>
      <a:lvl5pPr marL="2540000" marR="0" indent="-711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5pPr>
      <a:lvl6pPr marL="2997200" marR="0" indent="-711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6pPr>
      <a:lvl7pPr marL="3454400" marR="0" indent="-711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7pPr>
      <a:lvl8pPr marL="3911600" marR="0" indent="-711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8pPr>
      <a:lvl9pPr marL="4368800" marR="0" indent="-711200" algn="l" defTabSz="1828800" rtl="0" latinLnBrk="0">
        <a:lnSpc>
          <a:spcPct val="90000"/>
        </a:lnSpc>
        <a:spcBef>
          <a:spcPts val="2000"/>
        </a:spcBef>
        <a:spcAft>
          <a:spcPts val="0"/>
        </a:spcAft>
        <a:buClrTx/>
        <a:buSzPct val="100000"/>
        <a:buFont typeface="Arial"/>
        <a:buChar char="•"/>
        <a:tabLst/>
        <a:defRPr b="0" baseline="0" cap="none" i="0" spc="0" strike="noStrike" sz="5600" u="none">
          <a:solidFill>
            <a:srgbClr val="000000"/>
          </a:solidFill>
          <a:uFillTx/>
          <a:latin typeface="Calibri"/>
          <a:ea typeface="Calibri"/>
          <a:cs typeface="Calibri"/>
          <a:sym typeface="Calibri"/>
        </a:defRPr>
      </a:lvl9pPr>
    </p:bodyStyle>
    <p:otherStyle>
      <a:lvl1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1pPr>
      <a:lvl2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2pPr>
      <a:lvl3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3pPr>
      <a:lvl4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4pPr>
      <a:lvl5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5pPr>
      <a:lvl6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6pPr>
      <a:lvl7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7pPr>
      <a:lvl8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8pPr>
      <a:lvl9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perezjos@uk.ibm.com" TargetMode="Externa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hyperlink" Target="https://github.com/ceph/cbt/pull/306" TargetMode="External"/><Relationship Id="rId3" Type="http://schemas.openxmlformats.org/officeDocument/2006/relationships/hyperlink" Target="https://tracker.ceph.com/issues/66525" TargetMode="External"/></Relationships>

</file>

<file path=ppt/slides/_rels/slide2.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7.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4" name="Multi-factor Authentication"/>
          <p:cNvSpPr txBox="1"/>
          <p:nvPr>
            <p:ph type="body" sz="quarter" idx="1"/>
          </p:nvPr>
        </p:nvSpPr>
        <p:spPr>
          <a:xfrm>
            <a:off x="731568" y="3586565"/>
            <a:ext cx="19739872" cy="3221415"/>
          </a:xfrm>
          <a:prstGeom prst="rect">
            <a:avLst/>
          </a:prstGeom>
        </p:spPr>
        <p:txBody>
          <a:bodyPr/>
          <a:lstStyle>
            <a:lvl1pPr>
              <a:defRPr sz="8000"/>
            </a:lvl1pPr>
          </a:lstStyle>
          <a:p>
            <a:pPr/>
            <a:r>
              <a:t>Ceph Day London 2024</a:t>
            </a:r>
          </a:p>
        </p:txBody>
      </p:sp>
      <p:sp>
        <p:nvSpPr>
          <p:cNvPr id="405" name="MVP Strawman Proposal Spectrum Virtualize Development Team (Wild DUKs)…"/>
          <p:cNvSpPr txBox="1"/>
          <p:nvPr>
            <p:ph type="body" idx="21"/>
          </p:nvPr>
        </p:nvSpPr>
        <p:spPr>
          <a:xfrm>
            <a:off x="772643" y="7128171"/>
            <a:ext cx="11848055" cy="2564806"/>
          </a:xfrm>
          <a:prstGeom prst="rect">
            <a:avLst/>
          </a:prstGeom>
          <a:extLst>
            <a:ext uri="{C572A759-6A51-4108-AA02-DFA0A04FC94B}">
              <ma14:wrappingTextBoxFlag xmlns:ma14="http://schemas.microsoft.com/office/mac/drawingml/2011/main" val="1"/>
            </a:ext>
          </a:extLst>
        </p:spPr>
        <p:txBody>
          <a:bodyPr/>
          <a:lstStyle/>
          <a:p>
            <a:pPr marL="0" indent="0" defTabSz="767715">
              <a:lnSpc>
                <a:spcPct val="100000"/>
              </a:lnSpc>
              <a:spcBef>
                <a:spcPts val="0"/>
              </a:spcBef>
              <a:buSzTx/>
              <a:buFontTx/>
              <a:buNone/>
              <a:defRPr sz="3720">
                <a:solidFill>
                  <a:srgbClr val="D5D5D5"/>
                </a:solidFill>
                <a:latin typeface="IBM Plex Sans Light"/>
                <a:ea typeface="IBM Plex Sans Light"/>
                <a:cs typeface="IBM Plex Sans Light"/>
                <a:sym typeface="IBM Plex Sans Light"/>
              </a:defRPr>
            </a:pPr>
            <a:r>
              <a:t>José Juan Palacios-Pérez</a:t>
            </a:r>
            <a:br/>
            <a:r>
              <a:rPr u="sng">
                <a:solidFill>
                  <a:srgbClr val="0000FF"/>
                </a:solidFill>
                <a:uFill>
                  <a:solidFill>
                    <a:srgbClr val="0000FF"/>
                  </a:solidFill>
                </a:uFill>
                <a:hlinkClick r:id="rId2" invalidUrl="" action="" tgtFrame="" tooltip="" history="1" highlightClick="0" endSnd="0"/>
              </a:rPr>
              <a:t>perezjos@uk.ibm.com</a:t>
            </a:r>
          </a:p>
          <a:p>
            <a:pPr marL="0" indent="0" defTabSz="767715">
              <a:lnSpc>
                <a:spcPct val="100000"/>
              </a:lnSpc>
              <a:spcBef>
                <a:spcPts val="0"/>
              </a:spcBef>
              <a:buSzTx/>
              <a:buFontTx/>
              <a:buNone/>
              <a:defRPr sz="3720">
                <a:solidFill>
                  <a:srgbClr val="D5D5D5"/>
                </a:solidFill>
                <a:latin typeface="IBM Plex Sans Light"/>
                <a:ea typeface="IBM Plex Sans Light"/>
                <a:cs typeface="IBM Plex Sans Light"/>
                <a:sym typeface="IBM Plex Sans Light"/>
              </a:defRPr>
            </a:pPr>
            <a:r>
              <a:t>IBM Manchester Lab UK</a:t>
            </a:r>
            <a:br/>
          </a:p>
        </p:txBody>
      </p:sp>
      <p:sp>
        <p:nvSpPr>
          <p:cNvPr id="406" name="Security"/>
          <p:cNvSpPr txBox="1"/>
          <p:nvPr>
            <p:ph type="body" idx="22"/>
          </p:nvPr>
        </p:nvSpPr>
        <p:spPr>
          <a:xfrm>
            <a:off x="744267" y="1080606"/>
            <a:ext cx="21032614" cy="2185767"/>
          </a:xfrm>
          <a:prstGeom prst="rect">
            <a:avLst/>
          </a:prstGeom>
          <a:extLst>
            <a:ext uri="{C572A759-6A51-4108-AA02-DFA0A04FC94B}">
              <ma14:wrappingTextBoxFlag xmlns:ma14="http://schemas.microsoft.com/office/mac/drawingml/2011/main" val="1"/>
            </a:ext>
          </a:extLst>
        </p:spPr>
        <p:txBody>
          <a:bodyPr/>
          <a:lstStyle>
            <a:lvl1pPr marL="0" indent="0" defTabSz="619125">
              <a:lnSpc>
                <a:spcPct val="70000"/>
              </a:lnSpc>
              <a:spcBef>
                <a:spcPts val="0"/>
              </a:spcBef>
              <a:buSzTx/>
              <a:buFontTx/>
              <a:buNone/>
              <a:defRPr sz="12525">
                <a:solidFill>
                  <a:srgbClr val="FFFFFF"/>
                </a:solidFill>
                <a:latin typeface="IBM Plex Sans Light"/>
                <a:ea typeface="IBM Plex Sans Light"/>
                <a:cs typeface="IBM Plex Sans Light"/>
                <a:sym typeface="IBM Plex Sans Light"/>
              </a:defRPr>
            </a:lvl1pPr>
          </a:lstStyle>
          <a:p>
            <a:pPr/>
            <a:r>
              <a:t>Crimson: reaching saturation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1"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52" name="Slide Number"/>
          <p:cNvSpPr txBox="1"/>
          <p:nvPr>
            <p:ph type="sldNum" sz="quarter" idx="4294967295"/>
          </p:nvPr>
        </p:nvSpPr>
        <p:spPr>
          <a:xfrm>
            <a:off x="23168219" y="12526443"/>
            <a:ext cx="48006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53" name="Draft User Stories"/>
          <p:cNvSpPr txBox="1"/>
          <p:nvPr/>
        </p:nvSpPr>
        <p:spPr>
          <a:xfrm>
            <a:off x="746967" y="660400"/>
            <a:ext cx="20757321" cy="24790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Outcomes</a:t>
            </a:r>
          </a:p>
        </p:txBody>
      </p:sp>
      <p:sp>
        <p:nvSpPr>
          <p:cNvPr id="454" name="As the Security Administrator, I want to enable Multi Factor Authentication on the system, so that users are protected if their passwords are compromised and the system complies with company security policy.…"/>
          <p:cNvSpPr txBox="1"/>
          <p:nvPr>
            <p:ph type="body" idx="1"/>
          </p:nvPr>
        </p:nvSpPr>
        <p:spPr>
          <a:xfrm>
            <a:off x="814850" y="3440977"/>
            <a:ext cx="22754300" cy="8893229"/>
          </a:xfrm>
          <a:prstGeom prst="rect">
            <a:avLst/>
          </a:prstGeom>
        </p:spPr>
        <p:txBody>
          <a:bodyPr lIns="91438" tIns="91438" rIns="91438" bIns="91438"/>
          <a:lstStyle/>
          <a:p>
            <a:pPr marL="457200" indent="-457200" defTabSz="1773935">
              <a:lnSpc>
                <a:spcPct val="150000"/>
              </a:lnSpc>
              <a:spcBef>
                <a:spcPts val="1900"/>
              </a:spcBef>
              <a:buSzPct val="100000"/>
              <a:buFont typeface="Arial"/>
              <a:buChar char="•"/>
              <a:defRPr sz="4000">
                <a:solidFill>
                  <a:srgbClr val="F3F3F3"/>
                </a:solidFill>
              </a:defRPr>
            </a:pPr>
            <a:r>
              <a:t>Reference FIO queue depth values for each workload, deterministic/repeatability.</a:t>
            </a:r>
          </a:p>
          <a:p>
            <a:pPr marL="457200" indent="-457200" defTabSz="1773935">
              <a:lnSpc>
                <a:spcPct val="150000"/>
              </a:lnSpc>
              <a:spcBef>
                <a:spcPts val="1900"/>
              </a:spcBef>
              <a:buSzPct val="100000"/>
              <a:buFont typeface="Arial"/>
              <a:buChar char="•"/>
              <a:defRPr sz="4000">
                <a:solidFill>
                  <a:srgbClr val="F3F3F3"/>
                </a:solidFill>
              </a:defRPr>
            </a:pPr>
            <a:r>
              <a:t>Profiling data from top measurements and perf flame graphs.</a:t>
            </a:r>
          </a:p>
          <a:p>
            <a:pPr marL="457200" indent="-457200" defTabSz="1773935">
              <a:lnSpc>
                <a:spcPct val="150000"/>
              </a:lnSpc>
              <a:spcBef>
                <a:spcPts val="1900"/>
              </a:spcBef>
              <a:buSzPct val="100000"/>
              <a:buFont typeface="Arial"/>
              <a:buChar char="•"/>
              <a:defRPr sz="4000">
                <a:solidFill>
                  <a:srgbClr val="F3F3F3"/>
                </a:solidFill>
              </a:defRPr>
            </a:pPr>
            <a:r>
              <a:t>PR </a:t>
            </a:r>
            <a:r>
              <a:rPr u="sng">
                <a:solidFill>
                  <a:srgbClr val="0000FF"/>
                </a:solidFill>
                <a:uFill>
                  <a:solidFill>
                    <a:srgbClr val="0000FF"/>
                  </a:solidFill>
                </a:uFill>
                <a:hlinkClick r:id="rId2" invalidUrl="" action="" tgtFrame="" tooltip="" history="1" highlightClick="0" endSnd="0"/>
              </a:rPr>
              <a:t>https://github.com/ceph/cbt/pull/306</a:t>
            </a:r>
            <a:r>
              <a:t> extending the Python code </a:t>
            </a:r>
            <a:r>
              <a:rPr sz="3000">
                <a:latin typeface="IBM Plex Mono"/>
                <a:ea typeface="IBM Plex Mono"/>
                <a:cs typeface="IBM Plex Mono"/>
                <a:sym typeface="IBM Plex Mono"/>
              </a:rPr>
              <a:t>librbdfio.py</a:t>
            </a:r>
            <a:r>
              <a:t> in CBT to support this methodology.</a:t>
            </a:r>
          </a:p>
          <a:p>
            <a:pPr marL="457200" indent="-457200" defTabSz="1773935">
              <a:lnSpc>
                <a:spcPct val="150000"/>
              </a:lnSpc>
              <a:spcBef>
                <a:spcPts val="1900"/>
              </a:spcBef>
              <a:buSzPct val="100000"/>
              <a:buFont typeface="Arial"/>
              <a:buChar char="•"/>
              <a:defRPr sz="4000">
                <a:solidFill>
                  <a:srgbClr val="F3F3F3"/>
                </a:solidFill>
              </a:defRPr>
            </a:pPr>
            <a:r>
              <a:t>Collaborating in the Tracker  </a:t>
            </a:r>
            <a:r>
              <a:rPr u="sng">
                <a:solidFill>
                  <a:srgbClr val="0000FF"/>
                </a:solidFill>
                <a:uFill>
                  <a:solidFill>
                    <a:srgbClr val="0000FF"/>
                  </a:solidFill>
                </a:uFill>
                <a:hlinkClick r:id="rId3" invalidUrl="" action="" tgtFrame="" tooltip="" history="1" highlightClick="0" endSnd="0"/>
              </a:rPr>
              <a:t>https://tracker.ceph.com/issues/66525</a:t>
            </a:r>
            <a:r>
              <a:t>  for Recommended deployment values.</a:t>
            </a:r>
          </a:p>
          <a:p>
            <a:pPr marL="457200" indent="-457200" defTabSz="1773935">
              <a:lnSpc>
                <a:spcPct val="150000"/>
              </a:lnSpc>
              <a:spcBef>
                <a:spcPts val="1900"/>
              </a:spcBef>
              <a:buSzPct val="100000"/>
              <a:buFont typeface="Arial"/>
              <a:buChar char="•"/>
              <a:defRPr sz="4000">
                <a:solidFill>
                  <a:srgbClr val="F3F3F3"/>
                </a:solidFill>
              </a:defRPr>
            </a:pPr>
            <a:r>
              <a:t>Updates on the Crimson performance call.</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8"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09"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10" name="Draft User Stories"/>
          <p:cNvSpPr txBox="1"/>
          <p:nvPr/>
        </p:nvSpPr>
        <p:spPr>
          <a:xfrm>
            <a:off x="746967" y="660400"/>
            <a:ext cx="14881975" cy="1422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Motivations and Objectives</a:t>
            </a:r>
          </a:p>
        </p:txBody>
      </p:sp>
      <p:sp>
        <p:nvSpPr>
          <p:cNvPr id="411" name="As the Security Administrator, I want to enable Multi Factor Authentication on the system, so that users are protected if their passwords are compromised and the system complies with company security policy.…"/>
          <p:cNvSpPr txBox="1"/>
          <p:nvPr>
            <p:ph type="body" idx="1"/>
          </p:nvPr>
        </p:nvSpPr>
        <p:spPr>
          <a:xfrm>
            <a:off x="746968" y="3633216"/>
            <a:ext cx="22754300" cy="8893229"/>
          </a:xfrm>
          <a:prstGeom prst="rect">
            <a:avLst/>
          </a:prstGeom>
        </p:spPr>
        <p:txBody>
          <a:bodyPr lIns="91438" tIns="91438" rIns="91438" bIns="91438"/>
          <a:lstStyle/>
          <a:p>
            <a:pPr marL="457200" indent="-457200" defTabSz="1773935">
              <a:lnSpc>
                <a:spcPct val="150000"/>
              </a:lnSpc>
              <a:spcBef>
                <a:spcPts val="1900"/>
              </a:spcBef>
              <a:buSzPct val="100000"/>
              <a:buFont typeface="Arial"/>
              <a:buChar char="•"/>
              <a:defRPr sz="4000">
                <a:solidFill>
                  <a:srgbClr val="F3F3F3"/>
                </a:solidFill>
              </a:defRPr>
            </a:pPr>
            <a:r>
              <a:t>How many IO core reactors can saturate a single SSD?</a:t>
            </a:r>
          </a:p>
          <a:p>
            <a:pPr marL="457200" indent="-457200" defTabSz="1773935">
              <a:lnSpc>
                <a:spcPct val="150000"/>
              </a:lnSpc>
              <a:spcBef>
                <a:spcPts val="1900"/>
              </a:spcBef>
              <a:buSzPct val="100000"/>
              <a:buFont typeface="Arial"/>
              <a:buChar char="•"/>
              <a:defRPr sz="4000">
                <a:solidFill>
                  <a:srgbClr val="F3F3F3"/>
                </a:solidFill>
              </a:defRPr>
            </a:pPr>
            <a:r>
              <a:t>What should be the ratio of IO core reactors with Alien threads?</a:t>
            </a:r>
          </a:p>
          <a:p>
            <a:pPr marL="457200" indent="-457200" defTabSz="1773935">
              <a:lnSpc>
                <a:spcPct val="150000"/>
              </a:lnSpc>
              <a:spcBef>
                <a:spcPts val="1900"/>
              </a:spcBef>
              <a:buSzPct val="100000"/>
              <a:buFont typeface="Arial"/>
              <a:buChar char="•"/>
              <a:defRPr sz="4000">
                <a:solidFill>
                  <a:srgbClr val="F3F3F3"/>
                </a:solidFill>
              </a:defRPr>
            </a:pPr>
            <a:r>
              <a:t>If a Ceph cluster with number</a:t>
            </a:r>
            <a:r>
              <a:rPr>
                <a:solidFill>
                  <a:schemeClr val="accent4">
                    <a:satOff val="-28571"/>
                    <a:lumOff val="-11764"/>
                  </a:schemeClr>
                </a:solidFill>
              </a:rPr>
              <a:t> X </a:t>
            </a:r>
            <a:r>
              <a:t>of IO reactors and Y OSDs is extended with further OSDs, how should the number </a:t>
            </a:r>
            <a:r>
              <a:rPr>
                <a:solidFill>
                  <a:schemeClr val="accent4">
                    <a:satOff val="-28571"/>
                    <a:lumOff val="-11764"/>
                  </a:schemeClr>
                </a:solidFill>
              </a:rPr>
              <a:t>X</a:t>
            </a:r>
            <a:r>
              <a:t> change?</a:t>
            </a:r>
          </a:p>
          <a:p>
            <a:pPr marL="457200" indent="-457200" defTabSz="1773935">
              <a:lnSpc>
                <a:spcPct val="150000"/>
              </a:lnSpc>
              <a:spcBef>
                <a:spcPts val="1900"/>
              </a:spcBef>
              <a:buSzPct val="100000"/>
              <a:buFont typeface="Arial"/>
              <a:buChar char="•"/>
              <a:defRPr sz="4000">
                <a:solidFill>
                  <a:srgbClr val="F3F3F3"/>
                </a:solidFill>
              </a:defRPr>
            </a:pPr>
            <a:r>
              <a:t>Identify potential bottlenecks and suggest resolutions</a:t>
            </a:r>
          </a:p>
          <a:p>
            <a:pPr marL="457200" indent="-457200" defTabSz="1773935">
              <a:lnSpc>
                <a:spcPct val="150000"/>
              </a:lnSpc>
              <a:spcBef>
                <a:spcPts val="1900"/>
              </a:spcBef>
              <a:buSzPct val="100000"/>
              <a:buFont typeface="Arial"/>
              <a:buChar char="•"/>
              <a:defRPr sz="4000">
                <a:solidFill>
                  <a:srgbClr val="F3F3F3"/>
                </a:solidFill>
              </a:defRPr>
            </a:pPr>
            <a:r>
              <a:t>Identify an intuitive mapping between code landmarks across Classic OSD and Crimson respectively that implement the equivalent functionality.</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3" name="Slide Number"/>
          <p:cNvSpPr txBox="1"/>
          <p:nvPr>
            <p:ph type="sldNum" sz="quarter" idx="4294967295"/>
          </p:nvPr>
        </p:nvSpPr>
        <p:spPr>
          <a:xfrm>
            <a:off x="23259659" y="12522210"/>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606162"/>
                </a:solidFill>
                <a:latin typeface="IBM Plex Sans"/>
                <a:ea typeface="IBM Plex Sans"/>
                <a:cs typeface="IBM Plex Sans"/>
                <a:sym typeface="IBM Plex Sans"/>
              </a:defRPr>
            </a:lvl1pPr>
          </a:lstStyle>
          <a:p>
            <a:pPr/>
            <a:fld id="{86CB4B4D-7CA3-9044-876B-883B54F8677D}" type="slidenum"/>
          </a:p>
        </p:txBody>
      </p:sp>
      <p:sp>
        <p:nvSpPr>
          <p:cNvPr id="414" name="Multi-factor Authentication"/>
          <p:cNvSpPr txBox="1"/>
          <p:nvPr>
            <p:ph type="body" sz="quarter" idx="1"/>
          </p:nvPr>
        </p:nvSpPr>
        <p:spPr>
          <a:xfrm>
            <a:off x="773243" y="657942"/>
            <a:ext cx="8290284" cy="673325"/>
          </a:xfrm>
          <a:prstGeom prst="rect">
            <a:avLst/>
          </a:prstGeom>
        </p:spPr>
        <p:txBody>
          <a:bodyPr/>
          <a:lstStyle/>
          <a:p>
            <a:pPr/>
            <a:r>
              <a:t>Crimson: reaching saturation</a:t>
            </a:r>
          </a:p>
        </p:txBody>
      </p:sp>
      <p:sp>
        <p:nvSpPr>
          <p:cNvPr id="415" name="Problem statement…"/>
          <p:cNvSpPr txBox="1"/>
          <p:nvPr>
            <p:ph type="body" idx="21"/>
          </p:nvPr>
        </p:nvSpPr>
        <p:spPr>
          <a:xfrm>
            <a:off x="738111" y="2821473"/>
            <a:ext cx="22754049" cy="8923223"/>
          </a:xfrm>
          <a:prstGeom prst="rect">
            <a:avLst/>
          </a:prstGeom>
          <a:extLst>
            <a:ext uri="{C572A759-6A51-4108-AA02-DFA0A04FC94B}">
              <ma14:wrappingTextBoxFlag xmlns:ma14="http://schemas.microsoft.com/office/mac/drawingml/2011/main" val="1"/>
            </a:ext>
          </a:extLst>
        </p:spPr>
        <p:txBody>
          <a:bodyPr/>
          <a:lstStyle/>
          <a:p>
            <a:pPr defTabSz="457200">
              <a:lnSpc>
                <a:spcPct val="100000"/>
              </a:lnSpc>
              <a:spcBef>
                <a:spcPts val="0"/>
              </a:spcBef>
              <a:buSzTx/>
              <a:buFontTx/>
              <a:buNone/>
              <a:tabLst>
                <a:tab pos="139700" algn="l"/>
                <a:tab pos="457200" algn="l"/>
              </a:tabLst>
              <a:defRPr sz="1200">
                <a:latin typeface="Times Roman"/>
                <a:ea typeface="Times Roman"/>
                <a:cs typeface="Times Roman"/>
                <a:sym typeface="Times Roman"/>
              </a:defRPr>
            </a:pPr>
          </a:p>
          <a:p>
            <a:pPr marL="1037165" indent="-1037165" defTabSz="825500">
              <a:lnSpc>
                <a:spcPct val="100000"/>
              </a:lnSpc>
              <a:spcBef>
                <a:spcPts val="0"/>
              </a:spcBef>
              <a:buFontTx/>
              <a:buAutoNum type="arabicPeriod" startAt="1"/>
              <a:defRPr sz="4000">
                <a:solidFill>
                  <a:srgbClr val="FFFFFF"/>
                </a:solidFill>
                <a:latin typeface="IBM Plex Sans"/>
                <a:ea typeface="IBM Plex Sans"/>
                <a:cs typeface="IBM Plex Sans"/>
                <a:sym typeface="IBM Plex Sans"/>
              </a:defRPr>
            </a:pPr>
            <a:r>
              <a:t>Gain understanding of the performance for Crimson: I/O throughput, latency, and CPU utilisation (per threads and CPU cores).</a:t>
            </a:r>
            <a:br/>
          </a:p>
          <a:p>
            <a:pPr marL="1037165" indent="-1037165" defTabSz="825500">
              <a:lnSpc>
                <a:spcPct val="100000"/>
              </a:lnSpc>
              <a:spcBef>
                <a:spcPts val="0"/>
              </a:spcBef>
              <a:buFontTx/>
              <a:buAutoNum type="arabicPeriod" startAt="1"/>
              <a:defRPr sz="4000">
                <a:solidFill>
                  <a:srgbClr val="FFFFFF"/>
                </a:solidFill>
                <a:latin typeface="IBM Plex Sans"/>
                <a:ea typeface="IBM Plex Sans"/>
                <a:cs typeface="IBM Plex Sans"/>
                <a:sym typeface="IBM Plex Sans"/>
              </a:defRPr>
            </a:pPr>
            <a:r>
              <a:t>Investigate the </a:t>
            </a:r>
            <a:r>
              <a:rPr>
                <a:solidFill>
                  <a:schemeClr val="accent4">
                    <a:satOff val="-28571"/>
                    <a:lumOff val="-11764"/>
                  </a:schemeClr>
                </a:solidFill>
              </a:rPr>
              <a:t>saturation points</a:t>
            </a:r>
            <a:r>
              <a:t> (throughput drops and latency increases) for the four typical workloads using the FIO benchmark.</a:t>
            </a:r>
            <a:br/>
          </a:p>
          <a:p>
            <a:pPr marL="1037165" indent="-1037165" defTabSz="825500">
              <a:lnSpc>
                <a:spcPct val="100000"/>
              </a:lnSpc>
              <a:spcBef>
                <a:spcPts val="0"/>
              </a:spcBef>
              <a:buFontTx/>
              <a:buAutoNum type="arabicPeriod" startAt="1"/>
              <a:defRPr sz="4000">
                <a:solidFill>
                  <a:srgbClr val="FFFFFF"/>
                </a:solidFill>
                <a:latin typeface="IBM Plex Sans"/>
                <a:ea typeface="IBM Plex Sans"/>
                <a:cs typeface="IBM Plex Sans"/>
                <a:sym typeface="IBM Plex Sans"/>
              </a:defRPr>
            </a:pPr>
            <a:r>
              <a:t>Identify the corresponding I/O concurrency queue depth.</a:t>
            </a:r>
            <a:br/>
          </a:p>
          <a:p>
            <a:pPr marL="1037165" indent="-1037165" defTabSz="825500">
              <a:lnSpc>
                <a:spcPct val="100000"/>
              </a:lnSpc>
              <a:spcBef>
                <a:spcPts val="0"/>
              </a:spcBef>
              <a:buFontTx/>
              <a:buAutoNum type="arabicPeriod" startAt="1"/>
              <a:defRPr sz="4000">
                <a:solidFill>
                  <a:srgbClr val="FFFFFF"/>
                </a:solidFill>
                <a:latin typeface="IBM Plex Sans"/>
                <a:ea typeface="IBM Plex Sans"/>
                <a:cs typeface="IBM Plex Sans"/>
                <a:sym typeface="IBM Plex Sans"/>
              </a:defRPr>
            </a:pPr>
            <a:r>
              <a:t>Measure </a:t>
            </a:r>
            <a:r>
              <a:rPr>
                <a:solidFill>
                  <a:schemeClr val="accent4">
                    <a:satOff val="-28571"/>
                    <a:lumOff val="-11764"/>
                  </a:schemeClr>
                </a:solidFill>
              </a:rPr>
              <a:t>response curves</a:t>
            </a:r>
            <a:r>
              <a:t> for the workloads, grouped by number of CPU core allocation to the OSD process.</a:t>
            </a:r>
          </a:p>
          <a:p>
            <a:pPr marL="1037165" indent="-1037165" defTabSz="825500">
              <a:lnSpc>
                <a:spcPct val="100000"/>
              </a:lnSpc>
              <a:spcBef>
                <a:spcPts val="0"/>
              </a:spcBef>
              <a:buFontTx/>
              <a:buAutoNum type="arabicPeriod" startAt="1"/>
              <a:defRPr sz="4000">
                <a:solidFill>
                  <a:srgbClr val="FFFFFF"/>
                </a:solidFill>
                <a:latin typeface="IBM Plex Sans"/>
                <a:ea typeface="IBM Plex Sans"/>
                <a:cs typeface="IBM Plex Sans"/>
                <a:sym typeface="IBM Plex Sans"/>
              </a:defRPr>
            </a:pPr>
            <a:r>
              <a:t>Investigate the overall contribution of the groups of threads, generally speaking: IO-reactors, and non-reactors (Alien threads).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7"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18"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19" name="Draft User Stories"/>
          <p:cNvSpPr txBox="1"/>
          <p:nvPr/>
        </p:nvSpPr>
        <p:spPr>
          <a:xfrm>
            <a:off x="746967" y="660400"/>
            <a:ext cx="14881975" cy="1422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Plan</a:t>
            </a:r>
          </a:p>
        </p:txBody>
      </p:sp>
      <p:sp>
        <p:nvSpPr>
          <p:cNvPr id="420" name="As the Security Administrator, I want to enable Multi Factor Authentication on the system, so that users are protected if their passwords are compromised and the system complies with company security policy.…"/>
          <p:cNvSpPr txBox="1"/>
          <p:nvPr>
            <p:ph type="body" idx="1"/>
          </p:nvPr>
        </p:nvSpPr>
        <p:spPr>
          <a:xfrm>
            <a:off x="746968" y="3633216"/>
            <a:ext cx="22754300" cy="8893229"/>
          </a:xfrm>
          <a:prstGeom prst="rect">
            <a:avLst/>
          </a:prstGeom>
        </p:spPr>
        <p:txBody>
          <a:bodyPr lIns="91438" tIns="91438" rIns="91438" bIns="91438"/>
          <a:lstStyle/>
          <a:p>
            <a:pPr marL="457200" indent="-457200" defTabSz="1773935">
              <a:lnSpc>
                <a:spcPct val="150000"/>
              </a:lnSpc>
              <a:spcBef>
                <a:spcPts val="1900"/>
              </a:spcBef>
              <a:buSzPct val="100000"/>
              <a:buFont typeface="Arial"/>
              <a:buChar char="•"/>
              <a:defRPr sz="4000">
                <a:solidFill>
                  <a:srgbClr val="F3F3F3"/>
                </a:solidFill>
              </a:defRPr>
            </a:pPr>
            <a:r>
              <a:t>Start with a minimal configuration involving </a:t>
            </a:r>
            <a:r>
              <a:rPr>
                <a:solidFill>
                  <a:schemeClr val="accent4">
                    <a:satOff val="-28571"/>
                    <a:lumOff val="-11764"/>
                  </a:schemeClr>
                </a:solidFill>
              </a:rPr>
              <a:t>single OSD</a:t>
            </a:r>
            <a:r>
              <a:t> process, four CPU cores for Crimson, and contrast results obtained with a single FIO instance and with several FIO instances</a:t>
            </a:r>
          </a:p>
          <a:p>
            <a:pPr marL="457200" indent="-457200" defTabSz="1773935">
              <a:lnSpc>
                <a:spcPct val="150000"/>
              </a:lnSpc>
              <a:spcBef>
                <a:spcPts val="1900"/>
              </a:spcBef>
              <a:buSzPct val="100000"/>
              <a:buFont typeface="Arial"/>
              <a:buChar char="•"/>
              <a:defRPr sz="4000">
                <a:solidFill>
                  <a:srgbClr val="F3F3F3"/>
                </a:solidFill>
              </a:defRPr>
            </a:pPr>
            <a:r>
              <a:t>Examine the impact of varying the FIO's </a:t>
            </a:r>
            <a:r>
              <a:rPr>
                <a:solidFill>
                  <a:schemeClr val="accent4">
                    <a:satOff val="-28571"/>
                    <a:lumOff val="-11764"/>
                  </a:schemeClr>
                </a:solidFill>
              </a:rPr>
              <a:t>iodepth</a:t>
            </a:r>
            <a:r>
              <a:t> and number of jobs</a:t>
            </a:r>
          </a:p>
          <a:p>
            <a:pPr marL="457200" indent="-457200" defTabSz="1773935">
              <a:lnSpc>
                <a:spcPct val="150000"/>
              </a:lnSpc>
              <a:spcBef>
                <a:spcPts val="1900"/>
              </a:spcBef>
              <a:buSzPct val="100000"/>
              <a:buFont typeface="Arial"/>
              <a:buChar char="•"/>
              <a:defRPr sz="4000">
                <a:solidFill>
                  <a:srgbClr val="F3F3F3"/>
                </a:solidFill>
              </a:defRPr>
            </a:pPr>
            <a:r>
              <a:t>Produce response curves for the four typical workloads</a:t>
            </a:r>
          </a:p>
          <a:p>
            <a:pPr marL="457200" indent="-457200" defTabSz="1773935">
              <a:lnSpc>
                <a:spcPct val="150000"/>
              </a:lnSpc>
              <a:spcBef>
                <a:spcPts val="1900"/>
              </a:spcBef>
              <a:buSzPct val="100000"/>
              <a:buFont typeface="Arial"/>
              <a:buChar char="•"/>
              <a:defRPr sz="4000">
                <a:solidFill>
                  <a:srgbClr val="F3F3F3"/>
                </a:solidFill>
              </a:defRPr>
            </a:pPr>
            <a:r>
              <a:t>Summary of the findings and next steps</a:t>
            </a:r>
          </a:p>
          <a:p>
            <a:pPr marL="457200" indent="-457200" defTabSz="1773935">
              <a:lnSpc>
                <a:spcPct val="150000"/>
              </a:lnSpc>
              <a:spcBef>
                <a:spcPts val="1900"/>
              </a:spcBef>
              <a:buSzPct val="100000"/>
              <a:buFont typeface="Arial"/>
              <a:buChar char="•"/>
              <a:defRPr sz="4000">
                <a:solidFill>
                  <a:srgbClr val="F3F3F3"/>
                </a:solidFill>
              </a:defRPr>
            </a:pPr>
            <a:r>
              <a:t>Appendix with experiment of modifying the number and CPU cores for Alien (non-reactor) threads.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2"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23"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24" name="Draft User Stories"/>
          <p:cNvSpPr txBox="1"/>
          <p:nvPr/>
        </p:nvSpPr>
        <p:spPr>
          <a:xfrm>
            <a:off x="746967" y="660400"/>
            <a:ext cx="14881975" cy="1422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Hardware</a:t>
            </a:r>
          </a:p>
        </p:txBody>
      </p:sp>
      <p:sp>
        <p:nvSpPr>
          <p:cNvPr id="425" name="As the Security Administrator, I want to enable Multi Factor Authentication on the system, so that users are protected if their passwords are compromised and the system complies with company security policy.…"/>
          <p:cNvSpPr txBox="1"/>
          <p:nvPr>
            <p:ph type="body" idx="1"/>
          </p:nvPr>
        </p:nvSpPr>
        <p:spPr>
          <a:xfrm>
            <a:off x="746968" y="2943922"/>
            <a:ext cx="22754300" cy="9582523"/>
          </a:xfrm>
          <a:prstGeom prst="rect">
            <a:avLst/>
          </a:prstGeom>
        </p:spPr>
        <p:txBody>
          <a:bodyPr lIns="91438" tIns="91438" rIns="91438" bIns="91438"/>
          <a:lstStyle/>
          <a:p>
            <a:pPr marL="434340" indent="-434340" defTabSz="1685238">
              <a:lnSpc>
                <a:spcPct val="150000"/>
              </a:lnSpc>
              <a:spcBef>
                <a:spcPts val="1800"/>
              </a:spcBef>
              <a:buSzPct val="100000"/>
              <a:buFont typeface="Arial"/>
              <a:buChar char="•"/>
              <a:defRPr sz="3800">
                <a:solidFill>
                  <a:srgbClr val="F3F3F3"/>
                </a:solidFill>
              </a:defRPr>
            </a:pPr>
            <a:r>
              <a:t>A single node</a:t>
            </a:r>
          </a:p>
          <a:p>
            <a:pPr lvl="1" marL="868680" indent="-434340" defTabSz="1685238">
              <a:lnSpc>
                <a:spcPct val="150000"/>
              </a:lnSpc>
              <a:spcBef>
                <a:spcPts val="1800"/>
              </a:spcBef>
              <a:buFont typeface="Arial"/>
              <a:defRPr sz="3800">
                <a:solidFill>
                  <a:srgbClr val="F3F3F3"/>
                </a:solidFill>
              </a:defRPr>
            </a:pPr>
            <a:r>
              <a:t>128 Gb RAM</a:t>
            </a:r>
          </a:p>
          <a:p>
            <a:pPr lvl="1" marL="868680" indent="-434340" defTabSz="1685238">
              <a:lnSpc>
                <a:spcPct val="150000"/>
              </a:lnSpc>
              <a:spcBef>
                <a:spcPts val="1800"/>
              </a:spcBef>
              <a:buFont typeface="Arial"/>
              <a:defRPr sz="3800">
                <a:solidFill>
                  <a:srgbClr val="F3F3F3"/>
                </a:solidFill>
              </a:defRPr>
            </a:pPr>
            <a:r>
              <a:t>Intel(R) Xeon(R) CPU E5-2667 v4 @ 3.20GHz, </a:t>
            </a:r>
          </a:p>
          <a:p>
            <a:pPr lvl="2" marL="1303019" indent="-434340" defTabSz="1685238">
              <a:lnSpc>
                <a:spcPct val="150000"/>
              </a:lnSpc>
              <a:spcBef>
                <a:spcPts val="1800"/>
              </a:spcBef>
              <a:buFont typeface="Arial"/>
              <a:defRPr sz="3800">
                <a:solidFill>
                  <a:srgbClr val="F3F3F3"/>
                </a:solidFill>
              </a:defRPr>
            </a:pPr>
            <a:r>
              <a:t>two sockets, 8 cores per socket, plus hyperthreading = 32 processor ids</a:t>
            </a:r>
          </a:p>
          <a:p>
            <a:pPr lvl="1" marL="868680" indent="-434340" defTabSz="1685238">
              <a:lnSpc>
                <a:spcPct val="150000"/>
              </a:lnSpc>
              <a:spcBef>
                <a:spcPts val="1800"/>
              </a:spcBef>
              <a:buFont typeface="Arial"/>
              <a:defRPr sz="3800">
                <a:solidFill>
                  <a:srgbClr val="F3F3F3"/>
                </a:solidFill>
              </a:defRPr>
            </a:pPr>
            <a:r>
              <a:t>SATA SSD:  (queue depth 32)</a:t>
            </a:r>
          </a:p>
          <a:p>
            <a:pPr lvl="2" marL="1303019" indent="-434340" defTabSz="1685238">
              <a:lnSpc>
                <a:spcPct val="150000"/>
              </a:lnSpc>
              <a:spcBef>
                <a:spcPts val="1800"/>
              </a:spcBef>
              <a:buFont typeface="Arial"/>
              <a:defRPr sz="3800">
                <a:solidFill>
                  <a:srgbClr val="F3F3F3"/>
                </a:solidFill>
              </a:defRPr>
            </a:pPr>
            <a:r>
              <a:t>4k random write: 20K IOP/s @ 1.5ms</a:t>
            </a:r>
            <a:br/>
            <a:r>
              <a:t>4k random read:  81K IOP/s @ 0.5ms</a:t>
            </a:r>
          </a:p>
          <a:p>
            <a:pPr marL="304037" indent="-304037" defTabSz="784225">
              <a:buSzPct val="100000"/>
              <a:buFont typeface="Arial"/>
              <a:buChar char="•"/>
              <a:defRPr sz="2660">
                <a:solidFill>
                  <a:srgbClr val="FFFFFF"/>
                </a:solidFill>
              </a:defRPr>
            </a:pPr>
            <a:r>
              <a:t>Build used: 3cb404b367f running within a container </a:t>
            </a:r>
            <a:br/>
            <a:r>
              <a:t>.</a:t>
            </a:r>
            <a:r>
              <a:rPr>
                <a:solidFill>
                  <a:schemeClr val="accent4">
                    <a:satOff val="-28571"/>
                    <a:lumOff val="-11764"/>
                  </a:schemeClr>
                </a:solidFill>
                <a:latin typeface="IBM Plex Mono"/>
                <a:ea typeface="IBM Plex Mono"/>
                <a:cs typeface="IBM Plex Mono"/>
                <a:sym typeface="IBM Plex Mono"/>
              </a:rPr>
              <a:t>/do_cmake.sh  -DWITH_SEASTAR=ON  -DCMAKE_BUILD_TYPE=RelWithDebInfo</a:t>
            </a:r>
          </a:p>
          <a:p>
            <a:pPr marL="434340" indent="-434340" defTabSz="1685238">
              <a:lnSpc>
                <a:spcPct val="150000"/>
              </a:lnSpc>
              <a:spcBef>
                <a:spcPts val="1800"/>
              </a:spcBef>
              <a:buSzPct val="100000"/>
              <a:buFont typeface="Arial"/>
              <a:buChar char="•"/>
              <a:defRPr sz="3800">
                <a:solidFill>
                  <a:srgbClr val="F3F3F3"/>
                </a:solidFill>
              </a:defRPr>
            </a:pPr>
            <a:r>
              <a:t>All the runs use Bluestore as backend.</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7"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28"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29" name="Draft User Stories"/>
          <p:cNvSpPr txBox="1"/>
          <p:nvPr/>
        </p:nvSpPr>
        <p:spPr>
          <a:xfrm>
            <a:off x="746967" y="660400"/>
            <a:ext cx="20757321" cy="24790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Crimson: 4 cores (no hyperthreading)</a:t>
            </a:r>
          </a:p>
        </p:txBody>
      </p:sp>
      <p:sp>
        <p:nvSpPr>
          <p:cNvPr id="430" name="As the Security Administrator, I want to enable Multi Factor Authentication on the system, so that users are protected if their passwords are compromised and the system complies with company security policy.…"/>
          <p:cNvSpPr txBox="1"/>
          <p:nvPr>
            <p:ph type="body" idx="1"/>
          </p:nvPr>
        </p:nvSpPr>
        <p:spPr>
          <a:xfrm>
            <a:off x="814850" y="3440977"/>
            <a:ext cx="22754300" cy="8893229"/>
          </a:xfrm>
          <a:prstGeom prst="rect">
            <a:avLst/>
          </a:prstGeom>
        </p:spPr>
        <p:txBody>
          <a:bodyPr lIns="91438" tIns="91438" rIns="91438" bIns="91438"/>
          <a:lstStyle/>
          <a:p>
            <a:pPr marL="448055" indent="-448055" defTabSz="1738457">
              <a:lnSpc>
                <a:spcPct val="150000"/>
              </a:lnSpc>
              <a:spcBef>
                <a:spcPts val="1800"/>
              </a:spcBef>
              <a:buSzPct val="100000"/>
              <a:buFont typeface="Arial"/>
              <a:buChar char="•"/>
              <a:defRPr sz="3920">
                <a:solidFill>
                  <a:srgbClr val="F3F3F3"/>
                </a:solidFill>
              </a:defRPr>
            </a:pPr>
            <a:r>
              <a:t>FIO on cores 8-15 (2nd socket),</a:t>
            </a:r>
          </a:p>
          <a:p>
            <a:pPr marL="448055" indent="-448055" defTabSz="1738457">
              <a:lnSpc>
                <a:spcPct val="150000"/>
              </a:lnSpc>
              <a:spcBef>
                <a:spcPts val="1800"/>
              </a:spcBef>
              <a:buSzPct val="100000"/>
              <a:buFont typeface="Arial"/>
              <a:buChar char="•"/>
              <a:defRPr sz="3920">
                <a:solidFill>
                  <a:srgbClr val="F3F3F3"/>
                </a:solidFill>
              </a:defRPr>
            </a:pPr>
            <a:r>
              <a:t>Crimson OSD processes on cores 0-7 (1st socket).</a:t>
            </a:r>
            <a:br/>
            <a:r>
              <a:t> Crimson/seastar threads will use cores 0-3, Alien threads 4-7, no hyperthreading.</a:t>
            </a:r>
          </a:p>
          <a:p>
            <a:pPr marL="448055" indent="-448055" defTabSz="1738457">
              <a:lnSpc>
                <a:spcPct val="150000"/>
              </a:lnSpc>
              <a:spcBef>
                <a:spcPts val="1800"/>
              </a:spcBef>
              <a:buSzPct val="100000"/>
              <a:buFont typeface="Arial"/>
              <a:buChar char="•"/>
              <a:defRPr sz="3920">
                <a:solidFill>
                  <a:srgbClr val="F3F3F3"/>
                </a:solidFill>
              </a:defRPr>
            </a:pPr>
            <a:r>
              <a:t>Single OSD, single RBD image.</a:t>
            </a:r>
          </a:p>
          <a:p>
            <a:pPr marL="448055" indent="-448055" defTabSz="1738457">
              <a:lnSpc>
                <a:spcPct val="150000"/>
              </a:lnSpc>
              <a:spcBef>
                <a:spcPts val="1800"/>
              </a:spcBef>
              <a:buSzPct val="100000"/>
              <a:buFont typeface="Arial"/>
              <a:buChar char="•"/>
              <a:defRPr sz="3920">
                <a:solidFill>
                  <a:srgbClr val="F3F3F3"/>
                </a:solidFill>
              </a:defRPr>
            </a:pPr>
            <a:r>
              <a:t>Thread affinity was set manually via </a:t>
            </a:r>
            <a:r>
              <a:rPr>
                <a:solidFill>
                  <a:schemeClr val="accent4">
                    <a:satOff val="-28571"/>
                    <a:lumOff val="-11764"/>
                  </a:schemeClr>
                </a:solidFill>
                <a:latin typeface="IBM Plex Mono"/>
                <a:ea typeface="IBM Plex Mono"/>
                <a:cs typeface="IBM Plex Mono"/>
                <a:sym typeface="IBM Plex Mono"/>
              </a:rPr>
              <a:t>taskset.</a:t>
            </a:r>
          </a:p>
          <a:p>
            <a:pPr marL="448055" indent="-448055" defTabSz="1738457">
              <a:lnSpc>
                <a:spcPct val="150000"/>
              </a:lnSpc>
              <a:spcBef>
                <a:spcPts val="1800"/>
              </a:spcBef>
              <a:buSzPct val="100000"/>
              <a:buFont typeface="Arial"/>
              <a:buChar char="•"/>
              <a:defRPr sz="3920">
                <a:solidFill>
                  <a:srgbClr val="F3F3F3"/>
                </a:solidFill>
              </a:defRPr>
            </a:pPr>
            <a:r>
              <a:t>Focus on a single FIO process instance.</a:t>
            </a:r>
          </a:p>
          <a:p>
            <a:pPr marL="448055" indent="-448055" defTabSz="1738457">
              <a:lnSpc>
                <a:spcPct val="150000"/>
              </a:lnSpc>
              <a:spcBef>
                <a:spcPts val="1800"/>
              </a:spcBef>
              <a:buSzPct val="100000"/>
              <a:buFont typeface="Arial"/>
              <a:buChar char="•"/>
              <a:defRPr sz="3920">
                <a:solidFill>
                  <a:srgbClr val="F3F3F3"/>
                </a:solidFill>
              </a:defRPr>
            </a:pPr>
            <a:r>
              <a:t>Initially, used 8192 as total IO queue depth, that is 64 jobs with iodepth=128. Later decided to use </a:t>
            </a:r>
            <a:r>
              <a:rPr>
                <a:solidFill>
                  <a:schemeClr val="accent4">
                    <a:satOff val="-28571"/>
                    <a:lumOff val="-11764"/>
                  </a:schemeClr>
                </a:solidFill>
              </a:rPr>
              <a:t>10ms latency</a:t>
            </a:r>
            <a:r>
              <a:t> and discover the appropriate values for (num jobs, iodepth).</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2"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33"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34" name="Draft User Stories"/>
          <p:cNvSpPr txBox="1"/>
          <p:nvPr/>
        </p:nvSpPr>
        <p:spPr>
          <a:xfrm>
            <a:off x="746967" y="660400"/>
            <a:ext cx="20757321" cy="24790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Crimson: 4 cores (CPU utilisation)</a:t>
            </a:r>
          </a:p>
        </p:txBody>
      </p:sp>
      <p:pic>
        <p:nvPicPr>
          <p:cNvPr id="435" name="Core_crimson_osd_4cores_1img_64job_rw_top_us.png" descr="Core_crimson_osd_4cores_1img_64job_rw_top_us.png"/>
          <p:cNvPicPr>
            <a:picLocks noChangeAspect="1"/>
          </p:cNvPicPr>
          <p:nvPr/>
        </p:nvPicPr>
        <p:blipFill>
          <a:blip r:embed="rId2">
            <a:extLst/>
          </a:blip>
          <a:stretch>
            <a:fillRect/>
          </a:stretch>
        </p:blipFill>
        <p:spPr>
          <a:xfrm>
            <a:off x="1169677" y="2345366"/>
            <a:ext cx="10726866" cy="4620805"/>
          </a:xfrm>
          <a:prstGeom prst="rect">
            <a:avLst/>
          </a:prstGeom>
          <a:ln w="12700">
            <a:miter lim="400000"/>
          </a:ln>
        </p:spPr>
      </p:pic>
      <p:pic>
        <p:nvPicPr>
          <p:cNvPr id="436" name="Crimson_osd_4cores_1img_64job_rw_top_cpu.png" descr="Crimson_osd_4cores_1img_64job_rw_top_cpu.png"/>
          <p:cNvPicPr>
            <a:picLocks noChangeAspect="1"/>
          </p:cNvPicPr>
          <p:nvPr/>
        </p:nvPicPr>
        <p:blipFill>
          <a:blip r:embed="rId3">
            <a:extLst/>
          </a:blip>
          <a:stretch>
            <a:fillRect/>
          </a:stretch>
        </p:blipFill>
        <p:spPr>
          <a:xfrm>
            <a:off x="1121582" y="7469837"/>
            <a:ext cx="10823056" cy="4662240"/>
          </a:xfrm>
          <a:prstGeom prst="rect">
            <a:avLst/>
          </a:prstGeom>
          <a:ln w="12700">
            <a:miter lim="400000"/>
          </a:ln>
        </p:spPr>
      </p:pic>
      <p:pic>
        <p:nvPicPr>
          <p:cNvPr id="437" name="Core_fio_4cores_1img_64job_rw_top_us.png" descr="Core_fio_4cores_1img_64job_rw_top_us.png"/>
          <p:cNvPicPr>
            <a:picLocks noChangeAspect="1"/>
          </p:cNvPicPr>
          <p:nvPr/>
        </p:nvPicPr>
        <p:blipFill>
          <a:blip r:embed="rId4">
            <a:extLst/>
          </a:blip>
          <a:stretch>
            <a:fillRect/>
          </a:stretch>
        </p:blipFill>
        <p:spPr>
          <a:xfrm>
            <a:off x="12471926" y="2417508"/>
            <a:ext cx="10823056" cy="4662240"/>
          </a:xfrm>
          <a:prstGeom prst="rect">
            <a:avLst/>
          </a:prstGeom>
          <a:ln w="12700">
            <a:miter lim="400000"/>
          </a:ln>
        </p:spPr>
      </p:pic>
      <p:pic>
        <p:nvPicPr>
          <p:cNvPr id="438" name="Fio_4cores_1img_64job_rw_top_cpu.png" descr="Fio_4cores_1img_64job_rw_top_cpu.png"/>
          <p:cNvPicPr>
            <a:picLocks noChangeAspect="1"/>
          </p:cNvPicPr>
          <p:nvPr/>
        </p:nvPicPr>
        <p:blipFill>
          <a:blip r:embed="rId5">
            <a:extLst/>
          </a:blip>
          <a:stretch>
            <a:fillRect/>
          </a:stretch>
        </p:blipFill>
        <p:spPr>
          <a:xfrm>
            <a:off x="12447878" y="7443402"/>
            <a:ext cx="10871151" cy="4682958"/>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0"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41"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42" name="Draft User Stories"/>
          <p:cNvSpPr/>
          <p:nvPr/>
        </p:nvSpPr>
        <p:spPr>
          <a:xfrm>
            <a:off x="746967" y="660400"/>
            <a:ext cx="21143206" cy="16577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510" y="0"/>
                </a:lnTo>
                <a:lnTo>
                  <a:pt x="21600" y="21600"/>
                </a:lnTo>
                <a:lnTo>
                  <a:pt x="105" y="21348"/>
                </a:lnTo>
                <a:lnTo>
                  <a:pt x="0" y="0"/>
                </a:lnTo>
                <a:close/>
              </a:path>
            </a:pathLst>
          </a:custGeom>
          <a:ln w="12700">
            <a:miter lim="400000"/>
          </a:ln>
          <a:extLst>
            <a:ext uri="{C572A759-6A51-4108-AA02-DFA0A04FC94B}">
              <ma14:wrappingTextBoxFlag xmlns:ma14="http://schemas.microsoft.com/office/mac/drawingml/2011/main" val="1"/>
            </a:ext>
          </a:extLst>
        </p:spPr>
        <p:txBody>
          <a:bodyPr lIns="50800" tIns="50800" rIns="50800" bIns="50800"/>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Crimson: 4 cores - Response curves</a:t>
            </a:r>
          </a:p>
        </p:txBody>
      </p:sp>
      <p:pic>
        <p:nvPicPr>
          <p:cNvPr id="443" name="fio_4cores_1img_crimson.png" descr="fio_4cores_1img_crimson.png"/>
          <p:cNvPicPr>
            <a:picLocks noChangeAspect="1"/>
          </p:cNvPicPr>
          <p:nvPr/>
        </p:nvPicPr>
        <p:blipFill>
          <a:blip r:embed="rId2">
            <a:extLst/>
          </a:blip>
          <a:stretch>
            <a:fillRect/>
          </a:stretch>
        </p:blipFill>
        <p:spPr>
          <a:xfrm>
            <a:off x="6382710" y="2706251"/>
            <a:ext cx="16175978" cy="10121811"/>
          </a:xfrm>
          <a:prstGeom prst="rect">
            <a:avLst/>
          </a:prstGeom>
          <a:ln w="12700">
            <a:miter lim="400000"/>
          </a:ln>
        </p:spPr>
      </p:pic>
      <p:sp>
        <p:nvSpPr>
          <p:cNvPr id="444" name="Draft User Stories"/>
          <p:cNvSpPr/>
          <p:nvPr/>
        </p:nvSpPr>
        <p:spPr>
          <a:xfrm>
            <a:off x="746967" y="3865459"/>
            <a:ext cx="4934771" cy="87339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510" y="0"/>
                </a:lnTo>
                <a:lnTo>
                  <a:pt x="21600" y="21600"/>
                </a:lnTo>
                <a:lnTo>
                  <a:pt x="105" y="21348"/>
                </a:lnTo>
                <a:lnTo>
                  <a:pt x="0" y="0"/>
                </a:lnTo>
                <a:close/>
              </a:path>
            </a:pathLst>
          </a:custGeom>
          <a:ln w="12700">
            <a:miter lim="400000"/>
          </a:ln>
          <a:extLst>
            <a:ext uri="{C572A759-6A51-4108-AA02-DFA0A04FC94B}">
              <ma14:wrappingTextBoxFlag xmlns:ma14="http://schemas.microsoft.com/office/mac/drawingml/2011/main" val="1"/>
            </a:ext>
          </a:extLst>
        </p:spPr>
        <p:txBody>
          <a:bodyPr lIns="50800" tIns="50800" rIns="50800" bIns="50800"/>
          <a:lstStyle/>
          <a:p>
            <a:pPr marL="300789" indent="-300789">
              <a:lnSpc>
                <a:spcPct val="80000"/>
              </a:lnSpc>
              <a:buSzPct val="100000"/>
              <a:buChar char="•"/>
              <a:defRPr sz="4000">
                <a:solidFill>
                  <a:srgbClr val="DDDDDD"/>
                </a:solidFill>
                <a:latin typeface="IBM Plex Sans"/>
                <a:ea typeface="IBM Plex Sans"/>
                <a:cs typeface="IBM Plex Sans"/>
                <a:sym typeface="IBM Plex Sans"/>
              </a:defRPr>
            </a:pPr>
            <a:r>
              <a:t>For </a:t>
            </a:r>
            <a:r>
              <a:rPr>
                <a:solidFill>
                  <a:schemeClr val="accent4">
                    <a:satOff val="-28571"/>
                    <a:lumOff val="-11764"/>
                  </a:schemeClr>
                </a:solidFill>
              </a:rPr>
              <a:t>random write 4k</a:t>
            </a:r>
            <a:r>
              <a:t>, the appropriate in-depth within 10 ms latency is </a:t>
            </a:r>
            <a:r>
              <a:rPr>
                <a:solidFill>
                  <a:schemeClr val="accent4">
                    <a:satOff val="-28571"/>
                    <a:lumOff val="-11764"/>
                  </a:schemeClr>
                </a:solidFill>
              </a:rPr>
              <a:t>64</a:t>
            </a:r>
            <a:r>
              <a:t>, i.e.  (16 iodepth, 4 jobs).</a:t>
            </a:r>
          </a:p>
          <a:p>
            <a:pPr>
              <a:lnSpc>
                <a:spcPct val="80000"/>
              </a:lnSpc>
              <a:defRPr sz="4000">
                <a:solidFill>
                  <a:srgbClr val="DDDDDD"/>
                </a:solidFill>
                <a:latin typeface="IBM Plex Sans"/>
                <a:ea typeface="IBM Plex Sans"/>
                <a:cs typeface="IBM Plex Sans"/>
                <a:sym typeface="IBM Plex Sans"/>
              </a:defRPr>
            </a:pPr>
          </a:p>
          <a:p>
            <a:pPr marL="300789" indent="-300789">
              <a:lnSpc>
                <a:spcPct val="80000"/>
              </a:lnSpc>
              <a:buSzPct val="100000"/>
              <a:buChar char="•"/>
              <a:defRPr sz="4000">
                <a:solidFill>
                  <a:srgbClr val="DDDDDD"/>
                </a:solidFill>
                <a:latin typeface="IBM Plex Sans"/>
                <a:ea typeface="IBM Plex Sans"/>
                <a:cs typeface="IBM Plex Sans"/>
                <a:sym typeface="IBM Plex Sans"/>
              </a:defRPr>
            </a:pPr>
            <a:r>
              <a:t>A value of (128x20) for concurrent I/O seems sufficient to reach the single SSD performance limit</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6" name="Rectangle"/>
          <p:cNvSpPr/>
          <p:nvPr/>
        </p:nvSpPr>
        <p:spPr>
          <a:xfrm>
            <a:off x="-30824" y="-28300"/>
            <a:ext cx="24445646" cy="13772600"/>
          </a:xfrm>
          <a:prstGeom prst="rect">
            <a:avLst/>
          </a:prstGeom>
          <a:solidFill>
            <a:srgbClr val="000000"/>
          </a:solidFill>
          <a:ln w="12700">
            <a:miter lim="400000"/>
          </a:ln>
        </p:spPr>
        <p:txBody>
          <a:bodyPr lIns="0" tIns="0" rIns="0" bIns="0" anchor="ctr"/>
          <a:lstStyle/>
          <a:p>
            <a:pPr algn="ctr"/>
          </a:p>
        </p:txBody>
      </p:sp>
      <p:sp>
        <p:nvSpPr>
          <p:cNvPr id="447" name="Slide Number"/>
          <p:cNvSpPr txBox="1"/>
          <p:nvPr>
            <p:ph type="sldNum" sz="quarter" idx="4294967295"/>
          </p:nvPr>
        </p:nvSpPr>
        <p:spPr>
          <a:xfrm>
            <a:off x="23259660" y="12526443"/>
            <a:ext cx="297181" cy="508001"/>
          </a:xfrm>
          <a:prstGeom prst="rect">
            <a:avLst/>
          </a:prstGeom>
          <a:extLst>
            <a:ext uri="{C572A759-6A51-4108-AA02-DFA0A04FC94B}">
              <ma14:wrappingTextBoxFlag xmlns:ma14="http://schemas.microsoft.com/office/mac/drawingml/2011/main" val="1"/>
            </a:ext>
          </a:extLst>
        </p:spPr>
        <p:txBody>
          <a:bodyPr lIns="50800" tIns="50800" rIns="50800" bIns="50800" anchor="t"/>
          <a:lstStyle>
            <a:lvl1pPr algn="ctr" defTabSz="825500">
              <a:defRPr>
                <a:solidFill>
                  <a:srgbClr val="929292"/>
                </a:solidFill>
                <a:latin typeface="IBM Plex Sans"/>
                <a:ea typeface="IBM Plex Sans"/>
                <a:cs typeface="IBM Plex Sans"/>
                <a:sym typeface="IBM Plex Sans"/>
              </a:defRPr>
            </a:lvl1pPr>
          </a:lstStyle>
          <a:p>
            <a:pPr/>
            <a:fld id="{86CB4B4D-7CA3-9044-876B-883B54F8677D}" type="slidenum"/>
          </a:p>
        </p:txBody>
      </p:sp>
      <p:sp>
        <p:nvSpPr>
          <p:cNvPr id="448" name="Draft User Stories"/>
          <p:cNvSpPr txBox="1"/>
          <p:nvPr/>
        </p:nvSpPr>
        <p:spPr>
          <a:xfrm>
            <a:off x="746967" y="660400"/>
            <a:ext cx="20757321" cy="24790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nSpc>
                <a:spcPct val="80000"/>
              </a:lnSpc>
              <a:defRPr sz="8000">
                <a:solidFill>
                  <a:schemeClr val="accent1">
                    <a:lumOff val="-9999"/>
                  </a:schemeClr>
                </a:solidFill>
                <a:latin typeface="IBM Plex Sans"/>
                <a:ea typeface="IBM Plex Sans"/>
                <a:cs typeface="IBM Plex Sans"/>
                <a:sym typeface="IBM Plex Sans"/>
              </a:defRPr>
            </a:lvl1pPr>
          </a:lstStyle>
          <a:p>
            <a:pPr/>
            <a:r>
              <a:t>Crimson: 4 cores (Summary)</a:t>
            </a:r>
          </a:p>
        </p:txBody>
      </p:sp>
      <p:pic>
        <p:nvPicPr>
          <p:cNvPr id="449" name="Crimson_1osd_4cores_summary.png" descr="Crimson_1osd_4cores_summary.png"/>
          <p:cNvPicPr>
            <a:picLocks noChangeAspect="1"/>
          </p:cNvPicPr>
          <p:nvPr/>
        </p:nvPicPr>
        <p:blipFill>
          <a:blip r:embed="rId2">
            <a:extLst/>
          </a:blip>
          <a:stretch>
            <a:fillRect/>
          </a:stretch>
        </p:blipFill>
        <p:spPr>
          <a:xfrm>
            <a:off x="5631481" y="2254829"/>
            <a:ext cx="12426619" cy="10242030"/>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upright="0">
        <a:spAutoFit/>
      </a:bodyPr>
      <a:lstStyle>
        <a:def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upright="0">
        <a:spAutoFit/>
      </a:bodyPr>
      <a:lstStyle>
        <a:def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